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4293" r:id="rId1"/>
    <p:sldMasterId id="2147484302" r:id="rId2"/>
  </p:sldMasterIdLst>
  <p:notesMasterIdLst>
    <p:notesMasterId r:id="rId32"/>
  </p:notesMasterIdLst>
  <p:handoutMasterIdLst>
    <p:handoutMasterId r:id="rId33"/>
  </p:handoutMasterIdLst>
  <p:sldIdLst>
    <p:sldId id="341" r:id="rId3"/>
    <p:sldId id="348" r:id="rId4"/>
    <p:sldId id="368" r:id="rId5"/>
    <p:sldId id="379" r:id="rId6"/>
    <p:sldId id="367" r:id="rId7"/>
    <p:sldId id="349" r:id="rId8"/>
    <p:sldId id="350" r:id="rId9"/>
    <p:sldId id="351" r:id="rId10"/>
    <p:sldId id="353" r:id="rId11"/>
    <p:sldId id="354" r:id="rId12"/>
    <p:sldId id="355" r:id="rId13"/>
    <p:sldId id="356" r:id="rId14"/>
    <p:sldId id="357" r:id="rId15"/>
    <p:sldId id="320" r:id="rId16"/>
    <p:sldId id="369" r:id="rId17"/>
    <p:sldId id="375" r:id="rId18"/>
    <p:sldId id="370" r:id="rId19"/>
    <p:sldId id="324" r:id="rId20"/>
    <p:sldId id="372" r:id="rId21"/>
    <p:sldId id="376" r:id="rId22"/>
    <p:sldId id="373" r:id="rId23"/>
    <p:sldId id="374" r:id="rId24"/>
    <p:sldId id="371" r:id="rId25"/>
    <p:sldId id="362" r:id="rId26"/>
    <p:sldId id="361" r:id="rId27"/>
    <p:sldId id="360" r:id="rId28"/>
    <p:sldId id="344" r:id="rId29"/>
    <p:sldId id="366" r:id="rId30"/>
    <p:sldId id="359" r:id="rId31"/>
  </p:sldIdLst>
  <p:sldSz cx="12436475" cy="6994525"/>
  <p:notesSz cx="6888163" cy="100203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オープニング" id="{1AFD0094-195E-446F-AEBD-302FE705C038}">
          <p14:sldIdLst>
            <p14:sldId id="341"/>
            <p14:sldId id="348"/>
            <p14:sldId id="368"/>
            <p14:sldId id="379"/>
            <p14:sldId id="367"/>
          </p14:sldIdLst>
        </p14:section>
        <p14:section name="インメモリ機能" id="{C7D3EBFF-4071-4642-8350-556FF283FFE0}">
          <p14:sldIdLst>
            <p14:sldId id="349"/>
            <p14:sldId id="350"/>
            <p14:sldId id="351"/>
            <p14:sldId id="353"/>
            <p14:sldId id="354"/>
            <p14:sldId id="355"/>
            <p14:sldId id="356"/>
            <p14:sldId id="357"/>
          </p14:sldIdLst>
        </p14:section>
        <p14:section name="ハイブリッドクラウド" id="{79F69E9F-DF72-48B1-8B89-24823A2788BD}">
          <p14:sldIdLst>
            <p14:sldId id="320"/>
            <p14:sldId id="369"/>
            <p14:sldId id="375"/>
            <p14:sldId id="370"/>
          </p14:sldIdLst>
        </p14:section>
        <p14:section name="プログラミングモデル" id="{D68AC303-61F5-4212-BED3-43C21446F01C}">
          <p14:sldIdLst>
            <p14:sldId id="324"/>
            <p14:sldId id="372"/>
            <p14:sldId id="376"/>
            <p14:sldId id="373"/>
            <p14:sldId id="374"/>
          </p14:sldIdLst>
        </p14:section>
        <p14:section name="Power BI" id="{2E82CF88-BAA6-4824-A972-8E03D1FF0C62}">
          <p14:sldIdLst>
            <p14:sldId id="371"/>
            <p14:sldId id="362"/>
            <p14:sldId id="361"/>
            <p14:sldId id="360"/>
          </p14:sldIdLst>
        </p14:section>
        <p14:section name="エンディング" id="{181D2C21-4DBF-4960-B342-CAC3A4ADA875}">
          <p14:sldIdLst>
            <p14:sldId id="344"/>
            <p14:sldId id="366"/>
            <p14:sldId id="359"/>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CE8"/>
    <a:srgbClr val="FFAF00"/>
    <a:srgbClr val="F472D0"/>
    <a:srgbClr val="4472C4"/>
    <a:srgbClr val="C00000"/>
    <a:srgbClr val="4B4B4B"/>
    <a:srgbClr val="70AD47"/>
    <a:srgbClr val="E81123"/>
    <a:srgbClr val="1732A1"/>
    <a:srgbClr val="7737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95737" autoAdjust="0"/>
  </p:normalViewPr>
  <p:slideViewPr>
    <p:cSldViewPr snapToObjects="1">
      <p:cViewPr varScale="1">
        <p:scale>
          <a:sx n="65" d="100"/>
          <a:sy n="65" d="100"/>
        </p:scale>
        <p:origin x="606" y="48"/>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4898"/>
    </p:cViewPr>
  </p:sorterViewPr>
  <p:notesViewPr>
    <p:cSldViewPr snapToObjects="1" showGuides="1">
      <p:cViewPr varScale="1">
        <p:scale>
          <a:sx n="54" d="100"/>
          <a:sy n="54" d="100"/>
        </p:scale>
        <p:origin x="2010" y="90"/>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901699" y="1"/>
            <a:ext cx="2984871" cy="501015"/>
          </a:xfrm>
          <a:prstGeom prst="rect">
            <a:avLst/>
          </a:prstGeom>
        </p:spPr>
        <p:txBody>
          <a:bodyPr vert="horz" lIns="96607" tIns="48303" rIns="96607" bIns="48303" rtlCol="0"/>
          <a:lstStyle>
            <a:lvl1pPr algn="r">
              <a:defRPr sz="1300"/>
            </a:lvl1pPr>
          </a:lstStyle>
          <a:p>
            <a:fld id="{EB153160-27CE-4390-9670-BD8416E5639B}" type="datetime1">
              <a:rPr lang="en-US" altLang="ja-JP" smtClean="0">
                <a:latin typeface="Segoe UI" pitchFamily="34" charset="0"/>
              </a:rPr>
              <a:t>10/18/2014</a:t>
            </a:fld>
            <a:endParaRPr lang="en-US" dirty="0">
              <a:latin typeface="Segoe UI" pitchFamily="34" charset="0"/>
            </a:endParaRPr>
          </a:p>
        </p:txBody>
      </p:sp>
      <p:sp>
        <p:nvSpPr>
          <p:cNvPr id="9" name="Slide Number Placeholder 8"/>
          <p:cNvSpPr>
            <a:spLocks noGrp="1"/>
          </p:cNvSpPr>
          <p:nvPr>
            <p:ph type="sldNum" sz="quarter" idx="3"/>
          </p:nvPr>
        </p:nvSpPr>
        <p:spPr>
          <a:xfrm>
            <a:off x="5809018" y="9517547"/>
            <a:ext cx="1077552" cy="501015"/>
          </a:xfrm>
          <a:prstGeom prst="rect">
            <a:avLst/>
          </a:prstGeom>
        </p:spPr>
        <p:txBody>
          <a:bodyPr vert="horz" lIns="96607" tIns="48303" rIns="96607" bIns="48303" rtlCol="0" anchor="b"/>
          <a:lstStyle>
            <a:lvl1pPr algn="r">
              <a:defRPr sz="13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1482" y="9517547"/>
            <a:ext cx="5487534" cy="502754"/>
          </a:xfrm>
          <a:prstGeom prst="rect">
            <a:avLst/>
          </a:prstGeom>
        </p:spPr>
        <p:txBody>
          <a:bodyPr vert="horz" lIns="96607" tIns="48303" rIns="96607" bIns="48303" rtlCol="0" anchor="b"/>
          <a:lstStyle>
            <a:lvl1pPr algn="l">
              <a:defRPr sz="1300"/>
            </a:lvl1pPr>
          </a:lstStyle>
          <a:p>
            <a:r>
              <a:rPr lang="en-US" sz="500" dirty="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Header Placeholder 7"/>
          <p:cNvSpPr>
            <a:spLocks noGrp="1"/>
          </p:cNvSpPr>
          <p:nvPr>
            <p:ph type="hdr" sz="quarter"/>
          </p:nvPr>
        </p:nvSpPr>
        <p:spPr>
          <a:xfrm>
            <a:off x="2" y="1"/>
            <a:ext cx="2984871" cy="501015"/>
          </a:xfrm>
          <a:prstGeom prst="rect">
            <a:avLst/>
          </a:prstGeom>
        </p:spPr>
        <p:txBody>
          <a:bodyPr vert="horz" lIns="96607" tIns="48303" rIns="96607" bIns="48303" rtlCol="0"/>
          <a:lstStyle>
            <a:lvl1pPr algn="l">
              <a:defRPr sz="1300">
                <a:latin typeface="Segoe UI" pitchFamily="34" charset="0"/>
              </a:defRPr>
            </a:lvl1pPr>
          </a:lstStyle>
          <a:p>
            <a:r>
              <a:rPr lang="en-US" dirty="0" smtClean="0"/>
              <a:t>de:code</a:t>
            </a:r>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2" y="1"/>
            <a:ext cx="2984871" cy="501015"/>
          </a:xfrm>
          <a:prstGeom prst="rect">
            <a:avLst/>
          </a:prstGeom>
        </p:spPr>
        <p:txBody>
          <a:bodyPr vert="horz" lIns="96607" tIns="48303" rIns="96607" bIns="48303" rtlCol="0"/>
          <a:lstStyle>
            <a:lvl1pPr algn="l">
              <a:defRPr sz="1300">
                <a:latin typeface="Segoe UI" pitchFamily="34" charset="0"/>
              </a:defRPr>
            </a:lvl1pPr>
          </a:lstStyle>
          <a:p>
            <a:r>
              <a:rPr lang="en-US" dirty="0" smtClean="0"/>
              <a:t>de:code</a:t>
            </a:r>
            <a:endParaRPr lang="en-US" dirty="0"/>
          </a:p>
        </p:txBody>
      </p:sp>
      <p:sp>
        <p:nvSpPr>
          <p:cNvPr id="9" name="Slide Image Placeholder 8"/>
          <p:cNvSpPr>
            <a:spLocks noGrp="1" noRot="1" noChangeAspect="1"/>
          </p:cNvSpPr>
          <p:nvPr>
            <p:ph type="sldImg" idx="2"/>
          </p:nvPr>
        </p:nvSpPr>
        <p:spPr>
          <a:xfrm>
            <a:off x="103188" y="750888"/>
            <a:ext cx="6681787" cy="3757612"/>
          </a:xfrm>
          <a:prstGeom prst="rect">
            <a:avLst/>
          </a:prstGeom>
          <a:noFill/>
          <a:ln w="12700">
            <a:solidFill>
              <a:prstClr val="black"/>
            </a:solidFill>
          </a:ln>
        </p:spPr>
        <p:txBody>
          <a:bodyPr vert="horz" lIns="96607" tIns="48303" rIns="96607" bIns="48303" rtlCol="0" anchor="ctr"/>
          <a:lstStyle/>
          <a:p>
            <a:endParaRPr lang="en-US" dirty="0"/>
          </a:p>
        </p:txBody>
      </p:sp>
      <p:sp>
        <p:nvSpPr>
          <p:cNvPr id="10" name="Footer Placeholder 9"/>
          <p:cNvSpPr>
            <a:spLocks noGrp="1"/>
          </p:cNvSpPr>
          <p:nvPr>
            <p:ph type="ftr" sz="quarter" idx="4"/>
          </p:nvPr>
        </p:nvSpPr>
        <p:spPr>
          <a:xfrm>
            <a:off x="1" y="9519286"/>
            <a:ext cx="5946781" cy="390077"/>
          </a:xfrm>
          <a:prstGeom prst="rect">
            <a:avLst/>
          </a:prstGeom>
        </p:spPr>
        <p:txBody>
          <a:bodyPr vert="horz" lIns="96607" tIns="48303" rIns="96607" bIns="48303" rtlCol="0" anchor="b"/>
          <a:lstStyle>
            <a:lvl1pPr marL="603791" indent="0" algn="l">
              <a:defRPr sz="1300"/>
            </a:lvl1pPr>
          </a:lstStyle>
          <a:p>
            <a:pPr defTabSz="965748"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901699" y="1"/>
            <a:ext cx="2984871" cy="501015"/>
          </a:xfrm>
          <a:prstGeom prst="rect">
            <a:avLst/>
          </a:prstGeom>
        </p:spPr>
        <p:txBody>
          <a:bodyPr vert="horz" lIns="96607" tIns="48303" rIns="96607" bIns="48303" rtlCol="0"/>
          <a:lstStyle>
            <a:lvl1pPr algn="r">
              <a:defRPr sz="1300">
                <a:latin typeface="Segoe UI" pitchFamily="34" charset="0"/>
              </a:defRPr>
            </a:lvl1pPr>
          </a:lstStyle>
          <a:p>
            <a:fld id="{FBDEE7A5-E989-4CB5-BAFC-D22019AD3498}" type="datetime1">
              <a:rPr lang="en-US" altLang="ja-JP" smtClean="0"/>
              <a:t>10/18/2014</a:t>
            </a:fld>
            <a:endParaRPr lang="en-US" dirty="0"/>
          </a:p>
        </p:txBody>
      </p:sp>
      <p:sp>
        <p:nvSpPr>
          <p:cNvPr id="12" name="Notes Placeholder 11"/>
          <p:cNvSpPr>
            <a:spLocks noGrp="1"/>
          </p:cNvSpPr>
          <p:nvPr>
            <p:ph type="body" sz="quarter" idx="3"/>
          </p:nvPr>
        </p:nvSpPr>
        <p:spPr>
          <a:xfrm>
            <a:off x="688817" y="4759644"/>
            <a:ext cx="5510530" cy="4509135"/>
          </a:xfrm>
          <a:prstGeom prst="rect">
            <a:avLst/>
          </a:prstGeom>
        </p:spPr>
        <p:txBody>
          <a:bodyPr vert="horz" lIns="96607" tIns="48303" rIns="96607" bIns="4830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35300" y="9517547"/>
            <a:ext cx="951269" cy="501015"/>
          </a:xfrm>
          <a:prstGeom prst="rect">
            <a:avLst/>
          </a:prstGeom>
        </p:spPr>
        <p:txBody>
          <a:bodyPr vert="horz" lIns="96607" tIns="48303" rIns="96607" bIns="48303" rtlCol="0" anchor="b"/>
          <a:lstStyle>
            <a:lvl1pPr algn="r">
              <a:defRPr sz="13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5387">
              <a:lnSpc>
                <a:spcPct val="100000"/>
              </a:lnSpc>
              <a:spcAft>
                <a:spcPts val="0"/>
              </a:spcAft>
              <a:defRPr/>
            </a:pPr>
            <a:endParaRPr lang="en-US" dirty="0"/>
          </a:p>
        </p:txBody>
      </p:sp>
      <p:sp>
        <p:nvSpPr>
          <p:cNvPr id="4" name="Slide Number Placeholder 3"/>
          <p:cNvSpPr>
            <a:spLocks noGrp="1"/>
          </p:cNvSpPr>
          <p:nvPr>
            <p:ph type="sldNum" sz="quarter" idx="10"/>
          </p:nvPr>
        </p:nvSpPr>
        <p:spPr>
          <a:xfrm>
            <a:off x="3872801" y="10345377"/>
            <a:ext cx="2962761" cy="546482"/>
          </a:xfrm>
          <a:prstGeom prst="rect">
            <a:avLst/>
          </a:prstGeom>
        </p:spPr>
        <p:txBody>
          <a:bodyPr/>
          <a:lstStyle/>
          <a:p>
            <a:fld id="{3BCC380E-B6E6-4400-A57F-835CA92E9EA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807764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5387">
              <a:lnSpc>
                <a:spcPct val="100000"/>
              </a:lnSpc>
              <a:spcAft>
                <a:spcPts val="0"/>
              </a:spcAft>
              <a:defRPr/>
            </a:pPr>
            <a:endParaRPr lang="en-US" dirty="0"/>
          </a:p>
        </p:txBody>
      </p:sp>
      <p:sp>
        <p:nvSpPr>
          <p:cNvPr id="4" name="Slide Number Placeholder 3"/>
          <p:cNvSpPr>
            <a:spLocks noGrp="1"/>
          </p:cNvSpPr>
          <p:nvPr>
            <p:ph type="sldNum" sz="quarter" idx="10"/>
          </p:nvPr>
        </p:nvSpPr>
        <p:spPr>
          <a:xfrm>
            <a:off x="3872801" y="10345377"/>
            <a:ext cx="2962761" cy="546482"/>
          </a:xfrm>
          <a:prstGeom prst="rect">
            <a:avLst/>
          </a:prstGeom>
        </p:spPr>
        <p:txBody>
          <a:bodyPr/>
          <a:lstStyle/>
          <a:p>
            <a:fld id="{3BCC380E-B6E6-4400-A57F-835CA92E9EA4}"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47323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5387">
              <a:lnSpc>
                <a:spcPct val="100000"/>
              </a:lnSpc>
              <a:spcAft>
                <a:spcPts val="0"/>
              </a:spcAft>
              <a:defRPr/>
            </a:pPr>
            <a:endParaRPr lang="en-US" dirty="0"/>
          </a:p>
        </p:txBody>
      </p:sp>
      <p:sp>
        <p:nvSpPr>
          <p:cNvPr id="4" name="Slide Number Placeholder 3"/>
          <p:cNvSpPr>
            <a:spLocks noGrp="1"/>
          </p:cNvSpPr>
          <p:nvPr>
            <p:ph type="sldNum" sz="quarter" idx="10"/>
          </p:nvPr>
        </p:nvSpPr>
        <p:spPr>
          <a:xfrm>
            <a:off x="3872801" y="10345377"/>
            <a:ext cx="2962761" cy="546482"/>
          </a:xfrm>
          <a:prstGeom prst="rect">
            <a:avLst/>
          </a:prstGeom>
        </p:spPr>
        <p:txBody>
          <a:bodyPr/>
          <a:lstStyle/>
          <a:p>
            <a:fld id="{3BCC380E-B6E6-4400-A57F-835CA92E9EA4}"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403431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de:code">
    <p:spTree>
      <p:nvGrpSpPr>
        <p:cNvPr id="1" name=""/>
        <p:cNvGrpSpPr/>
        <p:nvPr/>
      </p:nvGrpSpPr>
      <p:grpSpPr>
        <a:xfrm>
          <a:off x="0" y="0"/>
          <a:ext cx="0" cy="0"/>
          <a:chOff x="0" y="0"/>
          <a:chExt cx="0" cy="0"/>
        </a:xfrm>
      </p:grpSpPr>
      <p:sp>
        <p:nvSpPr>
          <p:cNvPr id="2" name="タイトル 1"/>
          <p:cNvSpPr>
            <a:spLocks noGrp="1"/>
          </p:cNvSpPr>
          <p:nvPr>
            <p:ph type="title"/>
          </p:nvPr>
        </p:nvSpPr>
        <p:spPr>
          <a:xfrm>
            <a:off x="241573" y="1924113"/>
            <a:ext cx="11953328" cy="936104"/>
          </a:xfrm>
        </p:spPr>
        <p:txBody>
          <a:bodyPr/>
          <a:lstStyle>
            <a:lvl1pPr>
              <a:defRPr>
                <a:solidFill>
                  <a:srgbClr val="4B4B4B"/>
                </a:solidFill>
              </a:defRPr>
            </a:lvl1pPr>
          </a:lstStyle>
          <a:p>
            <a:r>
              <a:rPr kumimoji="1" lang="ja-JP" altLang="en-US" dirty="0" smtClean="0"/>
              <a:t>マスター タイトルの書式設定</a:t>
            </a:r>
            <a:endParaRPr kumimoji="1" lang="ja-JP" alt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63712" y="6126935"/>
            <a:ext cx="1872763" cy="905894"/>
          </a:xfrm>
          <a:prstGeom prst="rect">
            <a:avLst/>
          </a:prstGeom>
        </p:spPr>
      </p:pic>
      <p:sp>
        <p:nvSpPr>
          <p:cNvPr id="5" name="正方形/長方形 4"/>
          <p:cNvSpPr/>
          <p:nvPr userDrawn="1"/>
        </p:nvSpPr>
        <p:spPr bwMode="auto">
          <a:xfrm>
            <a:off x="0" y="2430"/>
            <a:ext cx="12436475" cy="472927"/>
          </a:xfrm>
          <a:prstGeom prst="rect">
            <a:avLst/>
          </a:prstGeom>
          <a:solidFill>
            <a:srgbClr val="00188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1" lang="ja-JP" alt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 name="テキスト ボックス 6"/>
          <p:cNvSpPr txBox="1"/>
          <p:nvPr userDrawn="1"/>
        </p:nvSpPr>
        <p:spPr>
          <a:xfrm>
            <a:off x="-46459" y="-45716"/>
            <a:ext cx="1455335" cy="627864"/>
          </a:xfrm>
          <a:prstGeom prst="rect">
            <a:avLst/>
          </a:prstGeom>
          <a:noFill/>
        </p:spPr>
        <p:txBody>
          <a:bodyPr wrap="none" lIns="182880" tIns="146304" rIns="182880" bIns="146304" rtlCol="0">
            <a:spAutoFit/>
          </a:bodyPr>
          <a:lstStyle/>
          <a:p>
            <a:pPr>
              <a:lnSpc>
                <a:spcPct val="90000"/>
              </a:lnSpc>
              <a:spcAft>
                <a:spcPts val="600"/>
              </a:spcAft>
            </a:pPr>
            <a:r>
              <a:rPr kumimoji="1" lang="en-US" altLang="ja-JP" sz="2400" b="1" baseline="0" dirty="0" smtClean="0">
                <a:solidFill>
                  <a:srgbClr val="FFFFFF"/>
                </a:solidFill>
                <a:latin typeface="Segoe UI Light" panose="020B0502040204020203" pitchFamily="34" charset="0"/>
                <a:ea typeface="メイリオ"/>
              </a:rPr>
              <a:t>Room A</a:t>
            </a:r>
            <a:endParaRPr kumimoji="1" lang="ja-JP" altLang="en-US" sz="2400" b="1" baseline="0" dirty="0" smtClean="0">
              <a:solidFill>
                <a:srgbClr val="FFFFFF"/>
              </a:solidFill>
              <a:latin typeface="Segoe UI Light" panose="020B0502040204020203" pitchFamily="34" charset="0"/>
              <a:ea typeface="メイリオ"/>
            </a:endParaRPr>
          </a:p>
        </p:txBody>
      </p:sp>
    </p:spTree>
    <p:extLst>
      <p:ext uri="{BB962C8B-B14F-4D97-AF65-F5344CB8AC3E}">
        <p14:creationId xmlns:p14="http://schemas.microsoft.com/office/powerpoint/2010/main" val="289902113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 スライド F">
    <p:spTree>
      <p:nvGrpSpPr>
        <p:cNvPr id="1" name=""/>
        <p:cNvGrpSpPr/>
        <p:nvPr/>
      </p:nvGrpSpPr>
      <p:grpSpPr>
        <a:xfrm>
          <a:off x="0" y="0"/>
          <a:ext cx="0" cy="0"/>
          <a:chOff x="0" y="0"/>
          <a:chExt cx="0" cy="0"/>
        </a:xfrm>
      </p:grpSpPr>
      <p:sp>
        <p:nvSpPr>
          <p:cNvPr id="2" name="正方形/長方形 1"/>
          <p:cNvSpPr/>
          <p:nvPr/>
        </p:nvSpPr>
        <p:spPr bwMode="auto">
          <a:xfrm>
            <a:off x="0" y="2430"/>
            <a:ext cx="12436475" cy="472927"/>
          </a:xfrm>
          <a:prstGeom prst="rect">
            <a:avLst/>
          </a:prstGeom>
          <a:solidFill>
            <a:srgbClr val="E811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anchor="b" anchorCtr="0"/>
          <a:lstStyle/>
          <a:p>
            <a:pPr defTabSz="932227"/>
            <a:endParaRPr kumimoji="1" lang="ja-JP" altLang="en-US" sz="9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テキスト ボックス 5"/>
          <p:cNvSpPr txBox="1"/>
          <p:nvPr/>
        </p:nvSpPr>
        <p:spPr>
          <a:xfrm>
            <a:off x="-46458" y="-45717"/>
            <a:ext cx="1428058" cy="634440"/>
          </a:xfrm>
          <a:prstGeom prst="rect">
            <a:avLst/>
          </a:prstGeom>
          <a:noFill/>
        </p:spPr>
        <p:txBody>
          <a:bodyPr wrap="none" lIns="182854" tIns="146283" rIns="182854" bIns="146283" rtlCol="0">
            <a:spAutoFit/>
          </a:bodyPr>
          <a:lstStyle/>
          <a:p>
            <a:pPr defTabSz="932597">
              <a:lnSpc>
                <a:spcPct val="90000"/>
              </a:lnSpc>
              <a:spcAft>
                <a:spcPts val="600"/>
              </a:spcAft>
            </a:pPr>
            <a:r>
              <a:rPr kumimoji="1" lang="en-US" altLang="ja-JP" sz="2400" dirty="0" smtClean="0">
                <a:solidFill>
                  <a:srgbClr val="FFFFFF"/>
                </a:solidFill>
              </a:rPr>
              <a:t>Room F</a:t>
            </a:r>
            <a:endParaRPr kumimoji="1" lang="ja-JP" altLang="en-US" sz="2400" dirty="0" err="1" smtClean="0">
              <a:solidFill>
                <a:srgbClr val="FFFFFF"/>
              </a:solidFill>
            </a:endParaRPr>
          </a:p>
        </p:txBody>
      </p:sp>
      <p:sp>
        <p:nvSpPr>
          <p:cNvPr id="20" name="Title 1"/>
          <p:cNvSpPr>
            <a:spLocks noGrp="1"/>
          </p:cNvSpPr>
          <p:nvPr>
            <p:ph type="title" hasCustomPrompt="1"/>
          </p:nvPr>
        </p:nvSpPr>
        <p:spPr>
          <a:xfrm>
            <a:off x="274703" y="2117165"/>
            <a:ext cx="11887135" cy="1837298"/>
          </a:xfrm>
          <a:noFill/>
        </p:spPr>
        <p:txBody>
          <a:bodyPr lIns="146304" tIns="91440" rIns="146304" bIns="91440" anchor="t" anchorCtr="0"/>
          <a:lstStyle>
            <a:lvl1pPr>
              <a:defRPr lang="ja-JP" altLang="en-US" sz="5399" spc="0" smtClean="0">
                <a:gradFill>
                  <a:gsLst>
                    <a:gs pos="0">
                      <a:schemeClr val="tx1"/>
                    </a:gs>
                    <a:gs pos="100000">
                      <a:schemeClr val="tx1"/>
                    </a:gs>
                  </a:gsLst>
                  <a:lin ang="5400000" scaled="0"/>
                </a:gradFill>
              </a:defRPr>
            </a:lvl1pPr>
          </a:lstStyle>
          <a:p>
            <a:r>
              <a:rPr lang="ja-JP" altLang="en-US" sz="4799" spc="0" dirty="0" smtClean="0">
                <a:gradFill>
                  <a:gsLst>
                    <a:gs pos="0">
                      <a:schemeClr val="tx1"/>
                    </a:gs>
                    <a:gs pos="100000">
                      <a:schemeClr val="tx1"/>
                    </a:gs>
                  </a:gsLst>
                  <a:lin ang="5400000" scaled="0"/>
                </a:gradFill>
                <a:latin typeface="+mn-lt"/>
                <a:cs typeface="+mn-cs"/>
              </a:rPr>
              <a:t>セッションタイトルを記入</a:t>
            </a:r>
            <a:endParaRPr lang="en-US" dirty="0"/>
          </a:p>
        </p:txBody>
      </p:sp>
      <p:sp>
        <p:nvSpPr>
          <p:cNvPr id="21" name="テキスト プレースホルダー 1"/>
          <p:cNvSpPr>
            <a:spLocks noGrp="1"/>
          </p:cNvSpPr>
          <p:nvPr>
            <p:ph type="body" sz="quarter" idx="12" hasCustomPrompt="1"/>
          </p:nvPr>
        </p:nvSpPr>
        <p:spPr>
          <a:xfrm>
            <a:off x="276540" y="5627828"/>
            <a:ext cx="10118161" cy="866243"/>
          </a:xfrm>
        </p:spPr>
        <p:txBody>
          <a:bodyPr/>
          <a:lstStyle>
            <a:lvl1pPr marL="0" indent="0">
              <a:buNone/>
              <a:defRPr/>
            </a:lvl1pPr>
          </a:lstStyle>
          <a:p>
            <a:pPr>
              <a:lnSpc>
                <a:spcPct val="120000"/>
              </a:lnSpc>
            </a:pPr>
            <a:r>
              <a:rPr lang="ja-JP" altLang="en-US" sz="3599" dirty="0" smtClean="0"/>
              <a:t>登壇者名</a:t>
            </a:r>
            <a:r>
              <a:rPr lang="ja-JP" altLang="en-US" sz="3599" dirty="0"/>
              <a:t>を</a:t>
            </a:r>
            <a:r>
              <a:rPr lang="ja-JP" altLang="en-US" sz="3599" dirty="0" smtClean="0"/>
              <a:t>記入</a:t>
            </a:r>
            <a:endParaRPr lang="ja-JP" altLang="en-US" sz="3599" dirty="0"/>
          </a:p>
        </p:txBody>
      </p:sp>
      <p:sp>
        <p:nvSpPr>
          <p:cNvPr id="22" name="テキスト プレースホルダー 1"/>
          <p:cNvSpPr>
            <a:spLocks noGrp="1"/>
          </p:cNvSpPr>
          <p:nvPr>
            <p:ph type="body" sz="quarter" idx="14" hasCustomPrompt="1"/>
          </p:nvPr>
        </p:nvSpPr>
        <p:spPr>
          <a:xfrm>
            <a:off x="276540" y="5031496"/>
            <a:ext cx="10118161" cy="565027"/>
          </a:xfrm>
        </p:spPr>
        <p:txBody>
          <a:bodyPr/>
          <a:lstStyle>
            <a:lvl1pPr marL="0" indent="0">
              <a:buNone/>
              <a:defRPr/>
            </a:lvl1pPr>
          </a:lstStyle>
          <a:p>
            <a:pPr>
              <a:lnSpc>
                <a:spcPct val="100000"/>
              </a:lnSpc>
            </a:pPr>
            <a:r>
              <a:rPr lang="ja-JP" altLang="en-US" sz="2400" dirty="0">
                <a:latin typeface="Segoe UI Light" panose="020B0502040204020203" pitchFamily="34" charset="0"/>
                <a:ea typeface="メイリオ" panose="020B0604030504040204" pitchFamily="50" charset="-128"/>
              </a:rPr>
              <a:t>登壇者肩書を</a:t>
            </a:r>
            <a:r>
              <a:rPr lang="ja-JP" altLang="en-US" sz="2400" dirty="0" smtClean="0">
                <a:latin typeface="Segoe UI Light" panose="020B0502040204020203" pitchFamily="34" charset="0"/>
                <a:ea typeface="メイリオ" panose="020B0604030504040204" pitchFamily="50" charset="-128"/>
              </a:rPr>
              <a:t>記入</a:t>
            </a:r>
            <a:endParaRPr lang="en-US" altLang="ja-JP" sz="2400" dirty="0" smtClean="0">
              <a:latin typeface="Segoe UI Light" panose="020B0502040204020203" pitchFamily="34" charset="0"/>
              <a:ea typeface="メイリオ" panose="020B0604030504040204" pitchFamily="50" charset="-128"/>
            </a:endParaRPr>
          </a:p>
        </p:txBody>
      </p:sp>
      <p:sp>
        <p:nvSpPr>
          <p:cNvPr id="11" name="Text Placeholder 2"/>
          <p:cNvSpPr>
            <a:spLocks noGrp="1"/>
          </p:cNvSpPr>
          <p:nvPr>
            <p:ph type="body" sz="quarter" idx="13" hasCustomPrompt="1"/>
          </p:nvPr>
        </p:nvSpPr>
        <p:spPr>
          <a:xfrm>
            <a:off x="274703" y="720192"/>
            <a:ext cx="5583495" cy="904863"/>
          </a:xfrm>
        </p:spPr>
        <p:txBody>
          <a:bodyPr lIns="182880" tIns="146304" rIns="182880" bIns="146304"/>
          <a:lstStyle>
            <a:lvl1pPr marL="0" indent="0">
              <a:buNone/>
              <a:defRPr sz="4399"/>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smtClean="0"/>
              <a:t>Track Number Here</a:t>
            </a:r>
            <a:endParaRPr lang="en-US" dirty="0"/>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3712" y="6126935"/>
            <a:ext cx="1872763" cy="905894"/>
          </a:xfrm>
          <a:prstGeom prst="rect">
            <a:avLst/>
          </a:prstGeom>
        </p:spPr>
      </p:pic>
    </p:spTree>
    <p:extLst>
      <p:ext uri="{BB962C8B-B14F-4D97-AF65-F5344CB8AC3E}">
        <p14:creationId xmlns:p14="http://schemas.microsoft.com/office/powerpoint/2010/main" val="881527097"/>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3146762416"/>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9" y="1668463"/>
            <a:ext cx="8778210" cy="5029200"/>
          </a:xfrm>
        </p:spPr>
        <p:txBody>
          <a:bodyPr wrap="square">
            <a:noAutofit/>
          </a:bodyPr>
          <a:lstStyle>
            <a:lvl3pPr>
              <a:defRPr sz="2400"/>
            </a:lvl3pPr>
            <a:lvl4pPr>
              <a:defRPr sz="2000"/>
            </a:lvl4pPr>
            <a:lvl5pPr>
              <a:defRPr sz="20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3991" rtl="0" eaLnBrk="1" fontAlgn="auto" latinLnBrk="0" hangingPunct="1">
              <a:lnSpc>
                <a:spcPct val="100000"/>
              </a:lnSpc>
              <a:spcBef>
                <a:spcPct val="0"/>
              </a:spcBef>
              <a:spcAft>
                <a:spcPts val="0"/>
              </a:spcAft>
              <a:buClrTx/>
              <a:buSzTx/>
              <a:tabLst/>
              <a:defRPr/>
            </a:pPr>
            <a:r>
              <a:rPr lang="ja-JP" altLang="en-US" smtClean="0"/>
              <a:t>マスター テキストの書式設定</a:t>
            </a:r>
          </a:p>
        </p:txBody>
      </p:sp>
    </p:spTree>
    <p:extLst>
      <p:ext uri="{BB962C8B-B14F-4D97-AF65-F5344CB8AC3E}">
        <p14:creationId xmlns:p14="http://schemas.microsoft.com/office/powerpoint/2010/main" val="71985656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4"/>
            <a:ext cx="10058399" cy="1828800"/>
          </a:xfrm>
        </p:spPr>
        <p:txBody>
          <a:bodyPr/>
          <a:lstStyle>
            <a:lvl1pPr>
              <a:defRPr sz="4799" baseline="0"/>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4225685576"/>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smtClean="0"/>
              <a:t>マスター タイトルの書式設定</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834" indent="-342834">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3991"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19933550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599"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91" rtl="0" eaLnBrk="1" latinLnBrk="0" hangingPunct="1">
              <a:spcBef>
                <a:spcPct val="20000"/>
              </a:spcBef>
            </a:pPr>
            <a:r>
              <a:rPr lang="ja-JP" altLang="en-US" smtClean="0"/>
              <a:t>マスター テキストの書式設定</a:t>
            </a:r>
          </a:p>
        </p:txBody>
      </p:sp>
      <p:sp>
        <p:nvSpPr>
          <p:cNvPr id="1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3712" y="6126935"/>
            <a:ext cx="1872763" cy="905894"/>
          </a:xfrm>
          <a:prstGeom prst="rect">
            <a:avLst/>
          </a:prstGeom>
        </p:spPr>
      </p:pic>
    </p:spTree>
    <p:extLst>
      <p:ext uri="{BB962C8B-B14F-4D97-AF65-F5344CB8AC3E}">
        <p14:creationId xmlns:p14="http://schemas.microsoft.com/office/powerpoint/2010/main" val="168964059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599"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91" rtl="0" eaLnBrk="1" latinLnBrk="0" hangingPunct="1">
              <a:spcBef>
                <a:spcPct val="20000"/>
              </a:spcBef>
            </a:pPr>
            <a:r>
              <a:rPr lang="ja-JP" altLang="en-US" smtClean="0"/>
              <a:t>マスター テキストの書式設定</a:t>
            </a:r>
          </a:p>
        </p:txBody>
      </p:sp>
      <p:sp>
        <p:nvSpPr>
          <p:cNvPr id="1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16722234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marL="0" indent="0">
              <a:buNone/>
              <a:defRPr lang="en-US" sz="3599"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spcAft>
                <a:spcPts val="1632"/>
              </a:spcAft>
            </a:pPr>
            <a:r>
              <a:rPr lang="ja-JP" altLang="en-US" smtClean="0"/>
              <a:t>マスター テキストの書式設定</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ja-JP" altLang="en-US" dirty="0" smtClean="0"/>
              <a:t>マスター タイトルの書式設定</a:t>
            </a:r>
            <a:endParaRPr lang="en-US" dirty="0" smtClean="0"/>
          </a:p>
        </p:txBody>
      </p:sp>
      <p:sp>
        <p:nvSpPr>
          <p:cNvPr id="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3712" y="6126935"/>
            <a:ext cx="1872763" cy="905894"/>
          </a:xfrm>
          <a:prstGeom prst="rect">
            <a:avLst/>
          </a:prstGeom>
        </p:spPr>
      </p:pic>
    </p:spTree>
    <p:extLst>
      <p:ext uri="{BB962C8B-B14F-4D97-AF65-F5344CB8AC3E}">
        <p14:creationId xmlns:p14="http://schemas.microsoft.com/office/powerpoint/2010/main" val="428330908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marL="0" indent="0">
              <a:buNone/>
              <a:defRPr lang="en-US" sz="3599"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spcAft>
                <a:spcPts val="1632"/>
              </a:spcAft>
            </a:pPr>
            <a:r>
              <a:rPr lang="ja-JP" altLang="en-US" smtClean="0"/>
              <a:t>マスター テキストの書式設定</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ja-JP" altLang="en-US" dirty="0" smtClean="0"/>
              <a:t>マスター タイトルの書式設定</a:t>
            </a:r>
            <a:endParaRPr lang="en-US" dirty="0" smtClean="0"/>
          </a:p>
        </p:txBody>
      </p:sp>
      <p:sp>
        <p:nvSpPr>
          <p:cNvPr id="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7594023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599" kern="1200" dirty="0" smtClean="0">
                <a:gradFill>
                  <a:gsLst>
                    <a:gs pos="1299">
                      <a:schemeClr val="tx1"/>
                    </a:gs>
                    <a:gs pos="100000">
                      <a:schemeClr val="tx1"/>
                    </a:gs>
                  </a:gsLst>
                  <a:lin ang="5400000" scaled="0"/>
                </a:gradFill>
                <a:latin typeface="+mj-lt"/>
                <a:ea typeface="+mn-ea"/>
                <a:cs typeface="+mn-cs"/>
              </a:defRPr>
            </a:lvl1pPr>
          </a:lstStyle>
          <a:p>
            <a:pPr marL="0" lvl="0" indent="0" algn="l" defTabSz="913991" rtl="0" eaLnBrk="1" latinLnBrk="0" hangingPunct="1">
              <a:spcBef>
                <a:spcPct val="20000"/>
              </a:spcBef>
            </a:pPr>
            <a:r>
              <a:rPr lang="ja-JP" altLang="en-US" smtClean="0"/>
              <a:t>マスター テキストの書式設定</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ja-JP" altLang="en-US" smtClean="0"/>
              <a:t>図を追加</a:t>
            </a:r>
            <a:endParaRPr lang="en-US" dirty="0"/>
          </a:p>
        </p:txBody>
      </p:sp>
      <p:sp>
        <p:nvSpPr>
          <p:cNvPr id="3" name="Title 2"/>
          <p:cNvSpPr>
            <a:spLocks noGrp="1"/>
          </p:cNvSpPr>
          <p:nvPr>
            <p:ph type="title"/>
          </p:nvPr>
        </p:nvSpPr>
        <p:spPr/>
        <p:txBody>
          <a:bodyPr wrap="none" lIns="182880" tIns="146304" rIns="182880" bIns="146304"/>
          <a:lstStyle/>
          <a:p>
            <a:r>
              <a:rPr lang="ja-JP" altLang="en-US" smtClean="0"/>
              <a:t>マスター タイトルの書式設定</a:t>
            </a:r>
            <a:endParaRPr lang="en-US" dirty="0"/>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3712" y="6126935"/>
            <a:ext cx="1872763" cy="905894"/>
          </a:xfrm>
          <a:prstGeom prst="rect">
            <a:avLst/>
          </a:prstGeom>
        </p:spPr>
      </p:pic>
    </p:spTree>
    <p:extLst>
      <p:ext uri="{BB962C8B-B14F-4D97-AF65-F5344CB8AC3E}">
        <p14:creationId xmlns:p14="http://schemas.microsoft.com/office/powerpoint/2010/main" val="86982260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スライド番号プレースホルダー 4"/>
          <p:cNvSpPr>
            <a:spLocks noGrp="1"/>
          </p:cNvSpPr>
          <p:nvPr>
            <p:ph type="sldNum" sz="quarter" idx="12"/>
          </p:nvPr>
        </p:nvSpPr>
        <p:spPr>
          <a:xfrm>
            <a:off x="11834861" y="6605270"/>
            <a:ext cx="582633" cy="371475"/>
          </a:xfrm>
          <a:prstGeom prst="rect">
            <a:avLst/>
          </a:prstGeom>
        </p:spPr>
        <p:txBody>
          <a:bodyPr lIns="36000" tIns="36000" rIns="36000" bIns="36000"/>
          <a:lstStyle>
            <a:lvl1pPr algn="r">
              <a:defRPr sz="1600" baseline="0">
                <a:solidFill>
                  <a:schemeClr val="bg1">
                    <a:lumMod val="50000"/>
                  </a:schemeClr>
                </a:solidFill>
                <a:latin typeface="Segoe UI Light" panose="020B0502040204020203" pitchFamily="34" charset="0"/>
                <a:ea typeface="メイリオ" panose="020B0604030504040204" pitchFamily="50" charset="-128"/>
              </a:defRPr>
            </a:lvl1pPr>
          </a:lstStyle>
          <a:p>
            <a:fld id="{6946C57F-C820-4AA6-B672-D9707FB7D946}" type="slidenum">
              <a:rPr kumimoji="1" lang="ja-JP" altLang="en-US" smtClean="0"/>
              <a:pPr/>
              <a:t>‹#›</a:t>
            </a:fld>
            <a:endParaRPr kumimoji="1" lang="ja-JP" altLang="en-US" dirty="0"/>
          </a:p>
        </p:txBody>
      </p:sp>
      <p:sp>
        <p:nvSpPr>
          <p:cNvPr id="2" name="タイトル 1"/>
          <p:cNvSpPr>
            <a:spLocks noGrp="1"/>
          </p:cNvSpPr>
          <p:nvPr>
            <p:ph type="title"/>
          </p:nvPr>
        </p:nvSpPr>
        <p:spPr/>
        <p:txBody>
          <a:bodyPr/>
          <a:lstStyle>
            <a:lvl1pPr>
              <a:defRPr>
                <a:solidFill>
                  <a:srgbClr val="4B4B4B"/>
                </a:solidFill>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lvl1pPr marL="274638" indent="-274638">
              <a:defRPr>
                <a:solidFill>
                  <a:srgbClr val="4B4B4B"/>
                </a:solidFill>
              </a:defRPr>
            </a:lvl1pPr>
            <a:lvl2pPr>
              <a:defRPr>
                <a:solidFill>
                  <a:srgbClr val="4B4B4B"/>
                </a:solidFill>
              </a:defRPr>
            </a:lvl2pPr>
            <a:lvl3pPr>
              <a:defRPr>
                <a:solidFill>
                  <a:srgbClr val="4B4B4B"/>
                </a:solidFill>
              </a:defRPr>
            </a:lvl3pPr>
            <a:lvl4pPr>
              <a:defRPr>
                <a:solidFill>
                  <a:srgbClr val="4B4B4B"/>
                </a:solidFill>
              </a:defRPr>
            </a:lvl4pPr>
            <a:lvl5pPr>
              <a:defRPr>
                <a:solidFill>
                  <a:srgbClr val="4B4B4B"/>
                </a:solidFill>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2558399332"/>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599" kern="1200" dirty="0" smtClean="0">
                <a:gradFill>
                  <a:gsLst>
                    <a:gs pos="1299">
                      <a:schemeClr val="tx1"/>
                    </a:gs>
                    <a:gs pos="100000">
                      <a:schemeClr val="tx1"/>
                    </a:gs>
                  </a:gsLst>
                  <a:lin ang="5400000" scaled="0"/>
                </a:gradFill>
                <a:latin typeface="+mj-lt"/>
                <a:ea typeface="+mn-ea"/>
                <a:cs typeface="+mn-cs"/>
              </a:defRPr>
            </a:lvl1pPr>
          </a:lstStyle>
          <a:p>
            <a:pPr marL="0" lvl="0" indent="0" algn="l" defTabSz="913991" rtl="0" eaLnBrk="1" latinLnBrk="0" hangingPunct="1">
              <a:spcBef>
                <a:spcPct val="20000"/>
              </a:spcBef>
            </a:pPr>
            <a:r>
              <a:rPr lang="ja-JP" altLang="en-US" smtClean="0"/>
              <a:t>マスター テキストの書式設定</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ja-JP" altLang="en-US" smtClean="0"/>
              <a:t>図を追加</a:t>
            </a:r>
            <a:endParaRPr lang="en-US" dirty="0"/>
          </a:p>
        </p:txBody>
      </p:sp>
      <p:sp>
        <p:nvSpPr>
          <p:cNvPr id="3" name="Title 2"/>
          <p:cNvSpPr>
            <a:spLocks noGrp="1"/>
          </p:cNvSpPr>
          <p:nvPr>
            <p:ph type="title"/>
          </p:nvPr>
        </p:nvSpPr>
        <p:spPr/>
        <p:txBody>
          <a:bodyPr wrap="none" lIns="182880" tIns="146304" rIns="182880" bIns="146304"/>
          <a:lstStyle/>
          <a:p>
            <a:r>
              <a:rPr lang="ja-JP" altLang="en-US" smtClean="0"/>
              <a:t>マスター タイトルの書式設定</a:t>
            </a:r>
            <a:endParaRPr lang="en-US" dirty="0"/>
          </a:p>
        </p:txBody>
      </p:sp>
    </p:spTree>
    <p:extLst>
      <p:ext uri="{BB962C8B-B14F-4D97-AF65-F5344CB8AC3E}">
        <p14:creationId xmlns:p14="http://schemas.microsoft.com/office/powerpoint/2010/main" val="122865483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1565332"/>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088" indent="-241253">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332" indent="-342834">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3991" rtl="0" eaLnBrk="1" latinLnBrk="0" hangingPunct="1">
              <a:spcBef>
                <a:spcPct val="20000"/>
              </a:spcBef>
              <a:spcAft>
                <a:spcPts val="816"/>
              </a:spcAft>
              <a:buFont typeface="Arial" pitchFamily="34" charset="0"/>
              <a:buNone/>
            </a:pPr>
            <a:r>
              <a:rPr lang="ja-JP" altLang="en-US" smtClean="0"/>
              <a:t>マスター テキストの書式設定</a:t>
            </a:r>
          </a:p>
          <a:p>
            <a:pPr marL="0" lvl="1" indent="0" algn="l" defTabSz="913991" rtl="0" eaLnBrk="1" latinLnBrk="0" hangingPunct="1">
              <a:spcBef>
                <a:spcPct val="20000"/>
              </a:spcBef>
              <a:spcAft>
                <a:spcPts val="816"/>
              </a:spcAft>
              <a:buFont typeface="Arial" pitchFamily="34" charset="0"/>
              <a:buNone/>
            </a:pPr>
            <a:r>
              <a:rPr lang="ja-JP" altLang="en-US" smtClean="0"/>
              <a:t>第 </a:t>
            </a:r>
            <a:r>
              <a:rPr lang="en-US" altLang="ja-JP" smtClean="0"/>
              <a:t>2 </a:t>
            </a:r>
            <a:r>
              <a:rPr lang="ja-JP" altLang="en-US" smtClean="0"/>
              <a:t>レベル</a:t>
            </a:r>
          </a:p>
          <a:p>
            <a:pPr marL="0" lvl="2" indent="0" algn="l" defTabSz="913991" rtl="0" eaLnBrk="1" latinLnBrk="0" hangingPunct="1">
              <a:spcBef>
                <a:spcPct val="20000"/>
              </a:spcBef>
              <a:spcAft>
                <a:spcPts val="816"/>
              </a:spcAft>
              <a:buFont typeface="Arial" pitchFamily="34" charset="0"/>
              <a:buNone/>
            </a:pPr>
            <a:r>
              <a:rPr lang="ja-JP" altLang="en-US" smtClean="0"/>
              <a:t>第 </a:t>
            </a:r>
            <a:r>
              <a:rPr lang="en-US" altLang="ja-JP" smtClean="0"/>
              <a:t>3 </a:t>
            </a:r>
            <a:r>
              <a:rPr lang="ja-JP" altLang="en-US" smtClean="0"/>
              <a:t>レベル</a:t>
            </a:r>
          </a:p>
        </p:txBody>
      </p:sp>
      <p:sp>
        <p:nvSpPr>
          <p:cNvPr id="6" name="Title 5"/>
          <p:cNvSpPr>
            <a:spLocks noGrp="1"/>
          </p:cNvSpPr>
          <p:nvPr>
            <p:ph type="title" hasCustomPrompt="1"/>
          </p:nvPr>
        </p:nvSpPr>
        <p:spPr/>
        <p:txBody>
          <a:bodyPr/>
          <a:lstStyle>
            <a:lvl1pPr>
              <a:defRPr sz="4799"/>
            </a:lvl1pPr>
          </a:lstStyle>
          <a:p>
            <a:r>
              <a:rPr kumimoji="1" lang="ja-JP" altLang="en-US" dirty="0" smtClean="0"/>
              <a:t>スライドタイトル　</a:t>
            </a:r>
            <a:r>
              <a:rPr kumimoji="1" lang="en-US" altLang="ja-JP" sz="5399" dirty="0" smtClean="0"/>
              <a:t>Slide Title</a:t>
            </a:r>
            <a:endParaRPr lang="en-US" dirty="0"/>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3712" y="6126935"/>
            <a:ext cx="1872763" cy="905894"/>
          </a:xfrm>
          <a:prstGeom prst="rect">
            <a:avLst/>
          </a:prstGeom>
        </p:spPr>
      </p:pic>
    </p:spTree>
    <p:extLst>
      <p:ext uri="{BB962C8B-B14F-4D97-AF65-F5344CB8AC3E}">
        <p14:creationId xmlns:p14="http://schemas.microsoft.com/office/powerpoint/2010/main" val="44071504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1565332"/>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088" indent="-241253">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332" indent="-342834">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3991" rtl="0" eaLnBrk="1" latinLnBrk="0" hangingPunct="1">
              <a:spcBef>
                <a:spcPct val="20000"/>
              </a:spcBef>
              <a:spcAft>
                <a:spcPts val="816"/>
              </a:spcAft>
              <a:buFont typeface="Arial" pitchFamily="34" charset="0"/>
              <a:buNone/>
            </a:pPr>
            <a:r>
              <a:rPr lang="ja-JP" altLang="en-US" smtClean="0"/>
              <a:t>マスター テキストの書式設定</a:t>
            </a:r>
          </a:p>
          <a:p>
            <a:pPr marL="0" lvl="1" indent="0" algn="l" defTabSz="913991" rtl="0" eaLnBrk="1" latinLnBrk="0" hangingPunct="1">
              <a:spcBef>
                <a:spcPct val="20000"/>
              </a:spcBef>
              <a:spcAft>
                <a:spcPts val="816"/>
              </a:spcAft>
              <a:buFont typeface="Arial" pitchFamily="34" charset="0"/>
              <a:buNone/>
            </a:pPr>
            <a:r>
              <a:rPr lang="ja-JP" altLang="en-US" smtClean="0"/>
              <a:t>第 </a:t>
            </a:r>
            <a:r>
              <a:rPr lang="en-US" altLang="ja-JP" smtClean="0"/>
              <a:t>2 </a:t>
            </a:r>
            <a:r>
              <a:rPr lang="ja-JP" altLang="en-US" smtClean="0"/>
              <a:t>レベル</a:t>
            </a:r>
          </a:p>
          <a:p>
            <a:pPr marL="0" lvl="2" indent="0" algn="l" defTabSz="913991" rtl="0" eaLnBrk="1" latinLnBrk="0" hangingPunct="1">
              <a:spcBef>
                <a:spcPct val="20000"/>
              </a:spcBef>
              <a:spcAft>
                <a:spcPts val="816"/>
              </a:spcAft>
              <a:buFont typeface="Arial" pitchFamily="34" charset="0"/>
              <a:buNone/>
            </a:pPr>
            <a:r>
              <a:rPr lang="ja-JP" altLang="en-US" smtClean="0"/>
              <a:t>第 </a:t>
            </a:r>
            <a:r>
              <a:rPr lang="en-US" altLang="ja-JP" smtClean="0"/>
              <a:t>3 </a:t>
            </a:r>
            <a:r>
              <a:rPr lang="ja-JP" altLang="en-US" smtClean="0"/>
              <a:t>レベル</a:t>
            </a:r>
          </a:p>
        </p:txBody>
      </p:sp>
      <p:sp>
        <p:nvSpPr>
          <p:cNvPr id="6" name="Title 5"/>
          <p:cNvSpPr>
            <a:spLocks noGrp="1"/>
          </p:cNvSpPr>
          <p:nvPr>
            <p:ph type="title" hasCustomPrompt="1"/>
          </p:nvPr>
        </p:nvSpPr>
        <p:spPr/>
        <p:txBody>
          <a:bodyPr/>
          <a:lstStyle>
            <a:lvl1pPr>
              <a:defRPr sz="4799"/>
            </a:lvl1pPr>
          </a:lstStyle>
          <a:p>
            <a:r>
              <a:rPr kumimoji="1" lang="ja-JP" altLang="en-US" dirty="0" smtClean="0"/>
              <a:t>スライドタイトル　</a:t>
            </a:r>
            <a:r>
              <a:rPr kumimoji="1" lang="en-US" altLang="ja-JP" sz="5399" dirty="0" smtClean="0"/>
              <a:t>Slide Title</a:t>
            </a:r>
            <a:endParaRPr lang="en-US" dirty="0"/>
          </a:p>
        </p:txBody>
      </p:sp>
    </p:spTree>
    <p:extLst>
      <p:ext uri="{BB962C8B-B14F-4D97-AF65-F5344CB8AC3E}">
        <p14:creationId xmlns:p14="http://schemas.microsoft.com/office/powerpoint/2010/main" val="14721848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白紙">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85095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ja-JP" altLang="en-US" smtClean="0"/>
              <a:t>図を追加</a:t>
            </a:r>
            <a:endParaRPr lang="en-US" dirty="0"/>
          </a:p>
        </p:txBody>
      </p:sp>
      <p:sp>
        <p:nvSpPr>
          <p:cNvPr id="8" name="Picture Placeholder 12"/>
          <p:cNvSpPr>
            <a:spLocks noGrp="1"/>
          </p:cNvSpPr>
          <p:nvPr>
            <p:ph type="pic" sz="quarter" idx="18"/>
          </p:nvPr>
        </p:nvSpPr>
        <p:spPr>
          <a:xfrm>
            <a:off x="4745015" y="2301240"/>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599"/>
            </a:lvl1pPr>
          </a:lstStyle>
          <a:p>
            <a:r>
              <a:rPr lang="ja-JP" altLang="en-US" smtClean="0"/>
              <a:t>図を追加</a:t>
            </a:r>
            <a:endParaRPr lang="en-US" dirty="0"/>
          </a:p>
        </p:txBody>
      </p:sp>
      <p:sp>
        <p:nvSpPr>
          <p:cNvPr id="9" name="Picture Placeholder 12"/>
          <p:cNvSpPr>
            <a:spLocks noGrp="1"/>
          </p:cNvSpPr>
          <p:nvPr>
            <p:ph type="pic" sz="quarter" idx="19"/>
          </p:nvPr>
        </p:nvSpPr>
        <p:spPr>
          <a:xfrm>
            <a:off x="8258123"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599"/>
            </a:lvl1pPr>
          </a:lstStyle>
          <a:p>
            <a:r>
              <a:rPr lang="ja-JP" altLang="en-US" smtClean="0"/>
              <a:t>図を追加</a:t>
            </a:r>
            <a:endParaRPr lang="en-US" dirty="0"/>
          </a:p>
        </p:txBody>
      </p:sp>
      <p:sp>
        <p:nvSpPr>
          <p:cNvPr id="10" name="Picture Placeholder 12"/>
          <p:cNvSpPr>
            <a:spLocks noGrp="1"/>
          </p:cNvSpPr>
          <p:nvPr>
            <p:ph type="pic" sz="quarter" idx="20"/>
          </p:nvPr>
        </p:nvSpPr>
        <p:spPr>
          <a:xfrm>
            <a:off x="2118040" y="2301051"/>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ja-JP" altLang="en-US" smtClean="0"/>
              <a:t>図を追加</a:t>
            </a:r>
            <a:endParaRPr lang="en-US" dirty="0"/>
          </a:p>
        </p:txBody>
      </p:sp>
      <p:sp>
        <p:nvSpPr>
          <p:cNvPr id="2" name="Title 1"/>
          <p:cNvSpPr>
            <a:spLocks noGrp="1"/>
          </p:cNvSpPr>
          <p:nvPr>
            <p:ph type="title"/>
          </p:nvPr>
        </p:nvSpPr>
        <p:spPr/>
        <p:txBody>
          <a:bodyPr/>
          <a:lstStyle/>
          <a:p>
            <a:r>
              <a:rPr lang="ja-JP" altLang="en-US" smtClean="0"/>
              <a:t>マスター タイトルの書式設定</a:t>
            </a:r>
            <a:endParaRPr lang="en-US" dirty="0"/>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3712" y="6126935"/>
            <a:ext cx="1872763" cy="905894"/>
          </a:xfrm>
          <a:prstGeom prst="rect">
            <a:avLst/>
          </a:prstGeom>
        </p:spPr>
      </p:pic>
    </p:spTree>
    <p:extLst>
      <p:ext uri="{BB962C8B-B14F-4D97-AF65-F5344CB8AC3E}">
        <p14:creationId xmlns:p14="http://schemas.microsoft.com/office/powerpoint/2010/main" val="124961533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ja-JP" altLang="en-US" smtClean="0"/>
              <a:t>図を追加</a:t>
            </a:r>
            <a:endParaRPr lang="en-US" dirty="0"/>
          </a:p>
        </p:txBody>
      </p:sp>
      <p:sp>
        <p:nvSpPr>
          <p:cNvPr id="8" name="Picture Placeholder 12"/>
          <p:cNvSpPr>
            <a:spLocks noGrp="1"/>
          </p:cNvSpPr>
          <p:nvPr>
            <p:ph type="pic" sz="quarter" idx="18"/>
          </p:nvPr>
        </p:nvSpPr>
        <p:spPr>
          <a:xfrm>
            <a:off x="4745015" y="2301240"/>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599"/>
            </a:lvl1pPr>
          </a:lstStyle>
          <a:p>
            <a:r>
              <a:rPr lang="ja-JP" altLang="en-US" smtClean="0"/>
              <a:t>図を追加</a:t>
            </a:r>
            <a:endParaRPr lang="en-US" dirty="0"/>
          </a:p>
        </p:txBody>
      </p:sp>
      <p:sp>
        <p:nvSpPr>
          <p:cNvPr id="9" name="Picture Placeholder 12"/>
          <p:cNvSpPr>
            <a:spLocks noGrp="1"/>
          </p:cNvSpPr>
          <p:nvPr>
            <p:ph type="pic" sz="quarter" idx="19"/>
          </p:nvPr>
        </p:nvSpPr>
        <p:spPr>
          <a:xfrm>
            <a:off x="8258123"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599"/>
            </a:lvl1pPr>
          </a:lstStyle>
          <a:p>
            <a:r>
              <a:rPr lang="ja-JP" altLang="en-US" smtClean="0"/>
              <a:t>図を追加</a:t>
            </a:r>
            <a:endParaRPr lang="en-US" dirty="0"/>
          </a:p>
        </p:txBody>
      </p:sp>
      <p:sp>
        <p:nvSpPr>
          <p:cNvPr id="10" name="Picture Placeholder 12"/>
          <p:cNvSpPr>
            <a:spLocks noGrp="1"/>
          </p:cNvSpPr>
          <p:nvPr>
            <p:ph type="pic" sz="quarter" idx="20"/>
          </p:nvPr>
        </p:nvSpPr>
        <p:spPr>
          <a:xfrm>
            <a:off x="2118040" y="2301051"/>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ja-JP" altLang="en-US" smtClean="0"/>
              <a:t>図を追加</a:t>
            </a:r>
            <a:endParaRPr lang="en-US" dirty="0"/>
          </a:p>
        </p:txBody>
      </p:sp>
      <p:sp>
        <p:nvSpPr>
          <p:cNvPr id="2" name="Title 1"/>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133630093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320813918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4B4B4B"/>
                </a:solidFill>
              </a:defRPr>
            </a:lvl1pPr>
          </a:lstStyle>
          <a:p>
            <a:r>
              <a:rPr kumimoji="1" lang="ja-JP" altLang="en-US" dirty="0" smtClean="0"/>
              <a:t>マスター タイトルの書式設定</a:t>
            </a:r>
            <a:endParaRPr kumimoji="1" lang="ja-JP" altLang="en-US" dirty="0"/>
          </a:p>
        </p:txBody>
      </p:sp>
      <p:sp>
        <p:nvSpPr>
          <p:cNvPr id="5" name="スライド番号プレースホルダー 4"/>
          <p:cNvSpPr>
            <a:spLocks noGrp="1"/>
          </p:cNvSpPr>
          <p:nvPr>
            <p:ph type="sldNum" sz="quarter" idx="12"/>
          </p:nvPr>
        </p:nvSpPr>
        <p:spPr>
          <a:xfrm>
            <a:off x="11834861" y="6605270"/>
            <a:ext cx="582633" cy="371475"/>
          </a:xfrm>
          <a:prstGeom prst="rect">
            <a:avLst/>
          </a:prstGeom>
        </p:spPr>
        <p:txBody>
          <a:bodyPr lIns="36000" tIns="36000" rIns="36000" bIns="36000"/>
          <a:lstStyle>
            <a:lvl1pPr algn="r">
              <a:defRPr sz="1600" baseline="0">
                <a:solidFill>
                  <a:schemeClr val="bg1">
                    <a:lumMod val="50000"/>
                  </a:schemeClr>
                </a:solidFill>
                <a:latin typeface="Segoe UI Light" panose="020B0502040204020203" pitchFamily="34" charset="0"/>
                <a:ea typeface="メイリオ" panose="020B0604030504040204" pitchFamily="50" charset="-128"/>
              </a:defRPr>
            </a:lvl1pPr>
          </a:lstStyle>
          <a:p>
            <a:fld id="{6946C57F-C820-4AA6-B672-D9707FB7D946}" type="slidenum">
              <a:rPr kumimoji="1" lang="ja-JP" altLang="en-US" smtClean="0"/>
              <a:pPr/>
              <a:t>‹#›</a:t>
            </a:fld>
            <a:endParaRPr kumimoji="1" lang="ja-JP" altLang="en-US" dirty="0"/>
          </a:p>
        </p:txBody>
      </p:sp>
    </p:spTree>
    <p:extLst>
      <p:ext uri="{BB962C8B-B14F-4D97-AF65-F5344CB8AC3E}">
        <p14:creationId xmlns:p14="http://schemas.microsoft.com/office/powerpoint/2010/main" val="35223634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11834861" y="6605270"/>
            <a:ext cx="582633" cy="371475"/>
          </a:xfrm>
          <a:prstGeom prst="rect">
            <a:avLst/>
          </a:prstGeom>
        </p:spPr>
        <p:txBody>
          <a:bodyPr lIns="36000" tIns="36000" rIns="36000" bIns="36000"/>
          <a:lstStyle>
            <a:lvl1pPr algn="r">
              <a:defRPr sz="1600" baseline="0">
                <a:solidFill>
                  <a:schemeClr val="bg1">
                    <a:lumMod val="50000"/>
                  </a:schemeClr>
                </a:solidFill>
                <a:latin typeface="Segoe UI Light" panose="020B0502040204020203" pitchFamily="34" charset="0"/>
                <a:ea typeface="メイリオ" panose="020B0604030504040204" pitchFamily="50" charset="-128"/>
              </a:defRPr>
            </a:lvl1pPr>
          </a:lstStyle>
          <a:p>
            <a:fld id="{6946C57F-C820-4AA6-B672-D9707FB7D946}" type="slidenum">
              <a:rPr kumimoji="1" lang="ja-JP" altLang="en-US" smtClean="0"/>
              <a:pPr/>
              <a:t>‹#›</a:t>
            </a:fld>
            <a:endParaRPr kumimoji="1" lang="ja-JP" altLang="en-US" dirty="0"/>
          </a:p>
        </p:txBody>
      </p:sp>
    </p:spTree>
    <p:extLst>
      <p:ext uri="{BB962C8B-B14F-4D97-AF65-F5344CB8AC3E}">
        <p14:creationId xmlns:p14="http://schemas.microsoft.com/office/powerpoint/2010/main" val="91871391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タイトル スライド A">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3" y="2117165"/>
            <a:ext cx="11887135" cy="1837298"/>
          </a:xfrm>
          <a:noFill/>
        </p:spPr>
        <p:txBody>
          <a:bodyPr lIns="146304" tIns="91440" rIns="146304" bIns="91440" anchor="t" anchorCtr="0"/>
          <a:lstStyle>
            <a:lvl1pPr>
              <a:defRPr lang="ja-JP" altLang="en-US" sz="5399" spc="0" smtClean="0">
                <a:gradFill>
                  <a:gsLst>
                    <a:gs pos="0">
                      <a:schemeClr val="tx1"/>
                    </a:gs>
                    <a:gs pos="100000">
                      <a:schemeClr val="tx1"/>
                    </a:gs>
                  </a:gsLst>
                  <a:lin ang="5400000" scaled="0"/>
                </a:gradFill>
              </a:defRPr>
            </a:lvl1pPr>
          </a:lstStyle>
          <a:p>
            <a:r>
              <a:rPr lang="ja-JP" altLang="en-US" sz="4799" spc="0" dirty="0" smtClean="0">
                <a:gradFill>
                  <a:gsLst>
                    <a:gs pos="0">
                      <a:schemeClr val="tx1"/>
                    </a:gs>
                    <a:gs pos="100000">
                      <a:schemeClr val="tx1"/>
                    </a:gs>
                  </a:gsLst>
                  <a:lin ang="5400000" scaled="0"/>
                </a:gradFill>
                <a:latin typeface="+mn-lt"/>
                <a:cs typeface="+mn-cs"/>
              </a:rPr>
              <a:t>セッションタイトルを記入</a:t>
            </a:r>
            <a:endParaRPr lang="en-US" dirty="0"/>
          </a:p>
        </p:txBody>
      </p:sp>
      <p:sp>
        <p:nvSpPr>
          <p:cNvPr id="3" name="Text Placeholder 2"/>
          <p:cNvSpPr>
            <a:spLocks noGrp="1"/>
          </p:cNvSpPr>
          <p:nvPr>
            <p:ph type="body" sz="quarter" idx="13" hasCustomPrompt="1"/>
          </p:nvPr>
        </p:nvSpPr>
        <p:spPr>
          <a:xfrm>
            <a:off x="274703" y="720192"/>
            <a:ext cx="5583495" cy="904863"/>
          </a:xfrm>
        </p:spPr>
        <p:txBody>
          <a:bodyPr lIns="182880" tIns="146304" rIns="182880" bIns="146304"/>
          <a:lstStyle>
            <a:lvl1pPr marL="0" indent="0">
              <a:buNone/>
              <a:defRPr sz="4399"/>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smtClean="0"/>
              <a:t>Track Number Here</a:t>
            </a:r>
            <a:endParaRPr lang="en-US" dirty="0"/>
          </a:p>
        </p:txBody>
      </p:sp>
      <p:sp>
        <p:nvSpPr>
          <p:cNvPr id="2" name="正方形/長方形 1"/>
          <p:cNvSpPr/>
          <p:nvPr/>
        </p:nvSpPr>
        <p:spPr bwMode="auto">
          <a:xfrm>
            <a:off x="0" y="2430"/>
            <a:ext cx="12436475" cy="47292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pPr>
            <a:endParaRPr kumimoji="1" lang="ja-JP" alt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1"/>
          <p:cNvSpPr/>
          <p:nvPr/>
        </p:nvSpPr>
        <p:spPr bwMode="auto">
          <a:xfrm>
            <a:off x="3779837" y="7804508"/>
            <a:ext cx="5029200" cy="941832"/>
          </a:xfrm>
          <a:prstGeom prst="rect">
            <a:avLst/>
          </a:prstGeom>
          <a:no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anchor="t" anchorCtr="0"/>
          <a:lstStyle/>
          <a:p>
            <a:pPr defTabSz="932227"/>
            <a:endParaRPr kumimoji="1" lang="en-US" sz="1599" spc="-102" dirty="0">
              <a:gradFill>
                <a:gsLst>
                  <a:gs pos="0">
                    <a:srgbClr val="FFFFFF"/>
                  </a:gs>
                  <a:gs pos="100000">
                    <a:srgbClr val="FFFFFF"/>
                  </a:gs>
                </a:gsLst>
                <a:lin ang="5400000" scaled="0"/>
              </a:gradFill>
              <a:ea typeface="Segoe UI" pitchFamily="34" charset="0"/>
              <a:cs typeface="Segoe UI" pitchFamily="34" charset="0"/>
            </a:endParaRPr>
          </a:p>
        </p:txBody>
      </p:sp>
      <p:grpSp>
        <p:nvGrpSpPr>
          <p:cNvPr id="8" name="Group 4"/>
          <p:cNvGrpSpPr/>
          <p:nvPr/>
        </p:nvGrpSpPr>
        <p:grpSpPr>
          <a:xfrm>
            <a:off x="3835722" y="7874088"/>
            <a:ext cx="8345167" cy="802671"/>
            <a:chOff x="-3033652" y="2510790"/>
            <a:chExt cx="12008566" cy="1155193"/>
          </a:xfrm>
        </p:grpSpPr>
        <p:sp>
          <p:nvSpPr>
            <p:cNvPr id="10" name="Rectangle 6"/>
            <p:cNvSpPr/>
            <p:nvPr/>
          </p:nvSpPr>
          <p:spPr bwMode="auto">
            <a:xfrm>
              <a:off x="5451193" y="2510791"/>
              <a:ext cx="1155490" cy="1155192"/>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227">
                <a:defRPr/>
              </a:pPr>
              <a:r>
                <a:rPr kumimoji="1" lang="en-US" sz="900" dirty="0">
                  <a:gradFill>
                    <a:gsLst>
                      <a:gs pos="79245">
                        <a:srgbClr val="1E1E1E"/>
                      </a:gs>
                      <a:gs pos="0">
                        <a:srgbClr val="1E1E1E"/>
                      </a:gs>
                    </a:gsLst>
                    <a:lin ang="5400000" scaled="0"/>
                  </a:gradFill>
                  <a:ea typeface="Segoe UI" pitchFamily="34" charset="0"/>
                  <a:cs typeface="Segoe UI" pitchFamily="34" charset="0"/>
                </a:rPr>
                <a:t>RGB </a:t>
              </a:r>
            </a:p>
            <a:p>
              <a:pPr defTabSz="932227">
                <a:defRPr/>
              </a:pPr>
              <a:r>
                <a:rPr kumimoji="1" lang="en-US" sz="900" dirty="0">
                  <a:gradFill>
                    <a:gsLst>
                      <a:gs pos="79245">
                        <a:srgbClr val="1E1E1E"/>
                      </a:gs>
                      <a:gs pos="0">
                        <a:srgbClr val="1E1E1E"/>
                      </a:gs>
                    </a:gsLst>
                    <a:lin ang="5400000" scaled="0"/>
                  </a:gradFill>
                  <a:ea typeface="Segoe UI" pitchFamily="34" charset="0"/>
                  <a:cs typeface="Segoe UI" pitchFamily="34" charset="0"/>
                </a:rPr>
                <a:t>186  216  10</a:t>
              </a:r>
            </a:p>
          </p:txBody>
        </p:sp>
        <p:sp>
          <p:nvSpPr>
            <p:cNvPr id="11" name="Rectangle 7"/>
            <p:cNvSpPr/>
            <p:nvPr/>
          </p:nvSpPr>
          <p:spPr bwMode="auto">
            <a:xfrm>
              <a:off x="7819424" y="2510790"/>
              <a:ext cx="1155490" cy="1155192"/>
            </a:xfrm>
            <a:prstGeom prst="rect">
              <a:avLst/>
            </a:prstGeom>
            <a:solidFill>
              <a:srgbClr val="F472D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227">
                <a:defRPr/>
              </a:pPr>
              <a:r>
                <a:rPr kumimoji="1" lang="en-US" sz="900" dirty="0">
                  <a:gradFill>
                    <a:gsLst>
                      <a:gs pos="79245">
                        <a:srgbClr val="1E1E1E"/>
                      </a:gs>
                      <a:gs pos="0">
                        <a:srgbClr val="1E1E1E"/>
                      </a:gs>
                    </a:gsLst>
                    <a:lin ang="5400000" scaled="0"/>
                  </a:gradFill>
                  <a:ea typeface="Segoe UI" pitchFamily="34" charset="0"/>
                  <a:cs typeface="Segoe UI" pitchFamily="34" charset="0"/>
                </a:rPr>
                <a:t>RGB </a:t>
              </a:r>
            </a:p>
            <a:p>
              <a:pPr defTabSz="932227">
                <a:defRPr/>
              </a:pPr>
              <a:r>
                <a:rPr kumimoji="1" lang="en-US" sz="900" dirty="0">
                  <a:gradFill>
                    <a:gsLst>
                      <a:gs pos="79245">
                        <a:srgbClr val="1E1E1E"/>
                      </a:gs>
                      <a:gs pos="0">
                        <a:srgbClr val="1E1E1E"/>
                      </a:gs>
                    </a:gsLst>
                    <a:lin ang="5400000" scaled="0"/>
                  </a:gradFill>
                  <a:ea typeface="Segoe UI" pitchFamily="34" charset="0"/>
                  <a:cs typeface="Segoe UI" pitchFamily="34" charset="0"/>
                </a:rPr>
                <a:t>244  114  208</a:t>
              </a:r>
            </a:p>
          </p:txBody>
        </p:sp>
        <p:sp>
          <p:nvSpPr>
            <p:cNvPr id="12" name="Rectangle 8"/>
            <p:cNvSpPr/>
            <p:nvPr/>
          </p:nvSpPr>
          <p:spPr bwMode="auto">
            <a:xfrm>
              <a:off x="522521" y="2510791"/>
              <a:ext cx="1155490" cy="115519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227">
                <a:defRPr/>
              </a:pPr>
              <a:r>
                <a:rPr kumimoji="1" lang="en-US" sz="900" dirty="0">
                  <a:gradFill>
                    <a:gsLst>
                      <a:gs pos="79245">
                        <a:srgbClr val="1E1E1E"/>
                      </a:gs>
                      <a:gs pos="0">
                        <a:srgbClr val="1E1E1E"/>
                      </a:gs>
                    </a:gsLst>
                    <a:lin ang="5400000" scaled="0"/>
                  </a:gradFill>
                  <a:ea typeface="Segoe UI" pitchFamily="34" charset="0"/>
                  <a:cs typeface="Segoe UI" pitchFamily="34" charset="0"/>
                </a:rPr>
                <a:t>RGB </a:t>
              </a:r>
            </a:p>
            <a:p>
              <a:pPr defTabSz="932227">
                <a:defRPr/>
              </a:pPr>
              <a:r>
                <a:rPr kumimoji="1" lang="en-US" sz="900" dirty="0">
                  <a:gradFill>
                    <a:gsLst>
                      <a:gs pos="79245">
                        <a:srgbClr val="1E1E1E"/>
                      </a:gs>
                      <a:gs pos="0">
                        <a:srgbClr val="1E1E1E"/>
                      </a:gs>
                    </a:gsLst>
                    <a:lin ang="5400000" scaled="0"/>
                  </a:gradFill>
                  <a:ea typeface="Segoe UI" pitchFamily="34" charset="0"/>
                  <a:cs typeface="Segoe UI" pitchFamily="34" charset="0"/>
                </a:rPr>
                <a:t>127  186  0</a:t>
              </a:r>
            </a:p>
          </p:txBody>
        </p:sp>
        <p:sp>
          <p:nvSpPr>
            <p:cNvPr id="13" name="Rectangle 9"/>
            <p:cNvSpPr/>
            <p:nvPr/>
          </p:nvSpPr>
          <p:spPr bwMode="auto">
            <a:xfrm>
              <a:off x="2893305" y="2510791"/>
              <a:ext cx="1155490" cy="115519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227">
                <a:defRPr/>
              </a:pPr>
              <a:r>
                <a:rPr kumimoji="1" lang="en-US" sz="900" dirty="0">
                  <a:gradFill>
                    <a:gsLst>
                      <a:gs pos="79245">
                        <a:srgbClr val="1E1E1E"/>
                      </a:gs>
                      <a:gs pos="0">
                        <a:srgbClr val="1E1E1E"/>
                      </a:gs>
                    </a:gsLst>
                    <a:lin ang="5400000" scaled="0"/>
                  </a:gradFill>
                  <a:ea typeface="Segoe UI" pitchFamily="34" charset="0"/>
                  <a:cs typeface="Segoe UI" pitchFamily="34" charset="0"/>
                </a:rPr>
                <a:t>RGB </a:t>
              </a:r>
            </a:p>
            <a:p>
              <a:pPr defTabSz="932227">
                <a:defRPr/>
              </a:pPr>
              <a:r>
                <a:rPr kumimoji="1" lang="en-US" sz="900" dirty="0">
                  <a:gradFill>
                    <a:gsLst>
                      <a:gs pos="79245">
                        <a:srgbClr val="1E1E1E"/>
                      </a:gs>
                      <a:gs pos="0">
                        <a:srgbClr val="1E1E1E"/>
                      </a:gs>
                    </a:gsLst>
                    <a:lin ang="5400000" scaled="0"/>
                  </a:gradFill>
                  <a:ea typeface="Segoe UI" pitchFamily="34" charset="0"/>
                  <a:cs typeface="Segoe UI" pitchFamily="34" charset="0"/>
                </a:rPr>
                <a:t>0  216  204</a:t>
              </a:r>
            </a:p>
          </p:txBody>
        </p:sp>
        <p:sp>
          <p:nvSpPr>
            <p:cNvPr id="14" name="Rectangle 10"/>
            <p:cNvSpPr/>
            <p:nvPr/>
          </p:nvSpPr>
          <p:spPr bwMode="auto">
            <a:xfrm>
              <a:off x="4273642" y="2510791"/>
              <a:ext cx="1155490" cy="1155192"/>
            </a:xfrm>
            <a:prstGeom prst="rect">
              <a:avLst/>
            </a:prstGeom>
            <a:solidFill>
              <a:srgbClr val="E811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227">
                <a:defRPr/>
              </a:pPr>
              <a:r>
                <a:rPr kumimoji="1" lang="en-US" sz="900" dirty="0">
                  <a:gradFill>
                    <a:gsLst>
                      <a:gs pos="0">
                        <a:srgbClr val="FFFFFF"/>
                      </a:gs>
                      <a:gs pos="100000">
                        <a:srgbClr val="FFFFFF"/>
                      </a:gs>
                    </a:gsLst>
                    <a:lin ang="5400000" scaled="0"/>
                  </a:gradFill>
                  <a:ea typeface="Segoe UI" pitchFamily="34" charset="0"/>
                  <a:cs typeface="Segoe UI" pitchFamily="34" charset="0"/>
                </a:rPr>
                <a:t>RGB </a:t>
              </a:r>
            </a:p>
            <a:p>
              <a:pPr defTabSz="932227">
                <a:defRPr/>
              </a:pPr>
              <a:r>
                <a:rPr kumimoji="1" lang="en-US" sz="900" dirty="0">
                  <a:gradFill>
                    <a:gsLst>
                      <a:gs pos="0">
                        <a:srgbClr val="FFFFFF"/>
                      </a:gs>
                      <a:gs pos="100000">
                        <a:srgbClr val="FFFFFF"/>
                      </a:gs>
                    </a:gsLst>
                    <a:lin ang="5400000" scaled="0"/>
                  </a:gradFill>
                  <a:ea typeface="Segoe UI" pitchFamily="34" charset="0"/>
                  <a:cs typeface="Segoe UI" pitchFamily="34" charset="0"/>
                </a:rPr>
                <a:t>232  17  35</a:t>
              </a:r>
            </a:p>
          </p:txBody>
        </p:sp>
        <p:sp>
          <p:nvSpPr>
            <p:cNvPr id="15" name="Rectangle 12"/>
            <p:cNvSpPr/>
            <p:nvPr/>
          </p:nvSpPr>
          <p:spPr bwMode="auto">
            <a:xfrm>
              <a:off x="6635309" y="2510791"/>
              <a:ext cx="1155490" cy="1155192"/>
            </a:xfrm>
            <a:prstGeom prst="rect">
              <a:avLst/>
            </a:prstGeom>
            <a:solidFill>
              <a:srgbClr val="FFA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227">
                <a:defRPr/>
              </a:pPr>
              <a:r>
                <a:rPr kumimoji="1" lang="en-US" sz="900" dirty="0">
                  <a:gradFill>
                    <a:gsLst>
                      <a:gs pos="79245">
                        <a:srgbClr val="1E1E1E"/>
                      </a:gs>
                      <a:gs pos="0">
                        <a:srgbClr val="1E1E1E"/>
                      </a:gs>
                    </a:gsLst>
                    <a:lin ang="5400000" scaled="0"/>
                  </a:gradFill>
                  <a:ea typeface="Segoe UI" pitchFamily="34" charset="0"/>
                  <a:cs typeface="Segoe UI" pitchFamily="34" charset="0"/>
                </a:rPr>
                <a:t>RGB </a:t>
              </a:r>
            </a:p>
            <a:p>
              <a:pPr defTabSz="932227">
                <a:defRPr/>
              </a:pPr>
              <a:r>
                <a:rPr kumimoji="1" lang="en-US" sz="900" dirty="0">
                  <a:gradFill>
                    <a:gsLst>
                      <a:gs pos="79245">
                        <a:srgbClr val="1E1E1E"/>
                      </a:gs>
                      <a:gs pos="0">
                        <a:srgbClr val="1E1E1E"/>
                      </a:gs>
                    </a:gsLst>
                    <a:lin ang="5400000" scaled="0"/>
                  </a:gradFill>
                  <a:ea typeface="Segoe UI" pitchFamily="34" charset="0"/>
                  <a:cs typeface="Segoe UI" pitchFamily="34" charset="0"/>
                </a:rPr>
                <a:t>255  175  0</a:t>
              </a:r>
            </a:p>
          </p:txBody>
        </p:sp>
        <p:sp>
          <p:nvSpPr>
            <p:cNvPr id="16" name="Rectangle 13"/>
            <p:cNvSpPr/>
            <p:nvPr/>
          </p:nvSpPr>
          <p:spPr bwMode="auto">
            <a:xfrm>
              <a:off x="1707911" y="2510791"/>
              <a:ext cx="1155490" cy="115519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227">
                <a:defRPr/>
              </a:pPr>
              <a:r>
                <a:rPr kumimoji="1" lang="en-US" sz="900" dirty="0">
                  <a:gradFill>
                    <a:gsLst>
                      <a:gs pos="79245">
                        <a:srgbClr val="1E1E1E"/>
                      </a:gs>
                      <a:gs pos="0">
                        <a:srgbClr val="1E1E1E"/>
                      </a:gs>
                    </a:gsLst>
                    <a:lin ang="5400000" scaled="0"/>
                  </a:gradFill>
                  <a:ea typeface="Segoe UI" pitchFamily="34" charset="0"/>
                  <a:cs typeface="Segoe UI" pitchFamily="34" charset="0"/>
                </a:rPr>
                <a:t>RGB </a:t>
              </a:r>
            </a:p>
            <a:p>
              <a:pPr defTabSz="932227">
                <a:defRPr/>
              </a:pPr>
              <a:r>
                <a:rPr kumimoji="1" lang="en-US" sz="900" dirty="0">
                  <a:gradFill>
                    <a:gsLst>
                      <a:gs pos="79245">
                        <a:srgbClr val="1E1E1E"/>
                      </a:gs>
                      <a:gs pos="0">
                        <a:srgbClr val="1E1E1E"/>
                      </a:gs>
                    </a:gsLst>
                    <a:lin ang="5400000" scaled="0"/>
                  </a:gradFill>
                  <a:ea typeface="Segoe UI" pitchFamily="34" charset="0"/>
                  <a:cs typeface="Segoe UI" pitchFamily="34" charset="0"/>
                </a:rPr>
                <a:t>255  140  0</a:t>
              </a:r>
            </a:p>
          </p:txBody>
        </p:sp>
        <p:sp>
          <p:nvSpPr>
            <p:cNvPr id="17" name="Rectangle 15"/>
            <p:cNvSpPr/>
            <p:nvPr/>
          </p:nvSpPr>
          <p:spPr bwMode="auto">
            <a:xfrm>
              <a:off x="-662870" y="2510791"/>
              <a:ext cx="1155490" cy="115519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227">
                <a:defRPr/>
              </a:pPr>
              <a:r>
                <a:rPr kumimoji="1" lang="en-US" sz="900" dirty="0">
                  <a:gradFill>
                    <a:gsLst>
                      <a:gs pos="0">
                        <a:srgbClr val="FFFFFF"/>
                      </a:gs>
                      <a:gs pos="100000">
                        <a:srgbClr val="FFFFFF"/>
                      </a:gs>
                    </a:gsLst>
                    <a:lin ang="5400000" scaled="0"/>
                  </a:gradFill>
                  <a:ea typeface="Segoe UI" pitchFamily="34" charset="0"/>
                  <a:cs typeface="Segoe UI" pitchFamily="34" charset="0"/>
                </a:rPr>
                <a:t>RGB </a:t>
              </a:r>
            </a:p>
            <a:p>
              <a:pPr defTabSz="932227">
                <a:defRPr/>
              </a:pPr>
              <a:r>
                <a:rPr kumimoji="1" lang="en-US" sz="900" dirty="0">
                  <a:gradFill>
                    <a:gsLst>
                      <a:gs pos="0">
                        <a:srgbClr val="FFFFFF"/>
                      </a:gs>
                      <a:gs pos="100000">
                        <a:srgbClr val="FFFFFF"/>
                      </a:gs>
                    </a:gsLst>
                    <a:lin ang="5400000" scaled="0"/>
                  </a:gradFill>
                  <a:ea typeface="Segoe UI" pitchFamily="34" charset="0"/>
                  <a:cs typeface="Segoe UI" pitchFamily="34" charset="0"/>
                </a:rPr>
                <a:t>155  79  150</a:t>
              </a:r>
            </a:p>
          </p:txBody>
        </p:sp>
        <p:sp>
          <p:nvSpPr>
            <p:cNvPr id="18" name="Rectangle 16"/>
            <p:cNvSpPr/>
            <p:nvPr/>
          </p:nvSpPr>
          <p:spPr bwMode="auto">
            <a:xfrm>
              <a:off x="-3033652" y="2510791"/>
              <a:ext cx="1155490" cy="115519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227">
                <a:defRPr/>
              </a:pPr>
              <a:r>
                <a:rPr kumimoji="1" lang="en-US" sz="900" dirty="0">
                  <a:gradFill>
                    <a:gsLst>
                      <a:gs pos="0">
                        <a:srgbClr val="FFFFFF"/>
                      </a:gs>
                      <a:gs pos="100000">
                        <a:srgbClr val="FFFFFF"/>
                      </a:gs>
                    </a:gsLst>
                    <a:lin ang="5400000" scaled="0"/>
                  </a:gradFill>
                  <a:ea typeface="Segoe UI" pitchFamily="34" charset="0"/>
                  <a:cs typeface="Segoe UI" pitchFamily="34" charset="0"/>
                </a:rPr>
                <a:t>RGB </a:t>
              </a:r>
            </a:p>
            <a:p>
              <a:pPr defTabSz="932227">
                <a:defRPr/>
              </a:pPr>
              <a:r>
                <a:rPr kumimoji="1" lang="en-US" sz="900" dirty="0">
                  <a:gradFill>
                    <a:gsLst>
                      <a:gs pos="0">
                        <a:srgbClr val="FFFFFF"/>
                      </a:gs>
                      <a:gs pos="100000">
                        <a:srgbClr val="FFFFFF"/>
                      </a:gs>
                    </a:gsLst>
                    <a:lin ang="5400000" scaled="0"/>
                  </a:gradFill>
                  <a:ea typeface="Segoe UI" pitchFamily="34" charset="0"/>
                  <a:cs typeface="Segoe UI" pitchFamily="34" charset="0"/>
                </a:rPr>
                <a:t>0  24  143</a:t>
              </a:r>
            </a:p>
          </p:txBody>
        </p:sp>
        <p:sp>
          <p:nvSpPr>
            <p:cNvPr id="19" name="Rectangle 17"/>
            <p:cNvSpPr/>
            <p:nvPr/>
          </p:nvSpPr>
          <p:spPr bwMode="auto">
            <a:xfrm>
              <a:off x="-1848261" y="2510791"/>
              <a:ext cx="1155490" cy="115519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227">
                <a:defRPr/>
              </a:pPr>
              <a:r>
                <a:rPr kumimoji="1" lang="en-US" sz="900" dirty="0">
                  <a:gradFill>
                    <a:gsLst>
                      <a:gs pos="79245">
                        <a:srgbClr val="1E1E1E"/>
                      </a:gs>
                      <a:gs pos="0">
                        <a:srgbClr val="1E1E1E"/>
                      </a:gs>
                    </a:gsLst>
                    <a:lin ang="5400000" scaled="0"/>
                  </a:gradFill>
                  <a:ea typeface="Segoe UI" pitchFamily="34" charset="0"/>
                  <a:cs typeface="Segoe UI" pitchFamily="34" charset="0"/>
                </a:rPr>
                <a:t>RGB </a:t>
              </a:r>
            </a:p>
            <a:p>
              <a:pPr defTabSz="932227">
                <a:defRPr/>
              </a:pPr>
              <a:r>
                <a:rPr kumimoji="1" lang="en-US" sz="900" dirty="0">
                  <a:gradFill>
                    <a:gsLst>
                      <a:gs pos="79245">
                        <a:srgbClr val="1E1E1E"/>
                      </a:gs>
                      <a:gs pos="0">
                        <a:srgbClr val="1E1E1E"/>
                      </a:gs>
                    </a:gsLst>
                    <a:lin ang="5400000" scaled="0"/>
                  </a:gradFill>
                  <a:ea typeface="Segoe UI" pitchFamily="34" charset="0"/>
                  <a:cs typeface="Segoe UI" pitchFamily="34" charset="0"/>
                </a:rPr>
                <a:t>0  188  242</a:t>
              </a:r>
            </a:p>
          </p:txBody>
        </p:sp>
      </p:grpSp>
      <p:sp>
        <p:nvSpPr>
          <p:cNvPr id="6" name="テキスト ボックス 5"/>
          <p:cNvSpPr txBox="1"/>
          <p:nvPr/>
        </p:nvSpPr>
        <p:spPr>
          <a:xfrm>
            <a:off x="-46458" y="-45717"/>
            <a:ext cx="1477112" cy="634440"/>
          </a:xfrm>
          <a:prstGeom prst="rect">
            <a:avLst/>
          </a:prstGeom>
          <a:noFill/>
        </p:spPr>
        <p:txBody>
          <a:bodyPr wrap="none" lIns="182854" tIns="146283" rIns="182854" bIns="146283" rtlCol="0">
            <a:spAutoFit/>
          </a:bodyPr>
          <a:lstStyle/>
          <a:p>
            <a:pPr defTabSz="932597">
              <a:lnSpc>
                <a:spcPct val="90000"/>
              </a:lnSpc>
              <a:spcAft>
                <a:spcPts val="600"/>
              </a:spcAft>
            </a:pPr>
            <a:r>
              <a:rPr kumimoji="1" lang="en-US" altLang="ja-JP" sz="2400" dirty="0" smtClean="0">
                <a:solidFill>
                  <a:srgbClr val="FFFFFF"/>
                </a:solidFill>
              </a:rPr>
              <a:t>Room A</a:t>
            </a:r>
            <a:endParaRPr kumimoji="1" lang="ja-JP" altLang="en-US" sz="2400" dirty="0" err="1" smtClean="0">
              <a:solidFill>
                <a:srgbClr val="FFFFFF"/>
              </a:solidFill>
            </a:endParaRPr>
          </a:p>
        </p:txBody>
      </p:sp>
      <p:sp>
        <p:nvSpPr>
          <p:cNvPr id="20" name="テキスト プレースホルダー 1"/>
          <p:cNvSpPr>
            <a:spLocks noGrp="1"/>
          </p:cNvSpPr>
          <p:nvPr>
            <p:ph type="body" sz="quarter" idx="12" hasCustomPrompt="1"/>
          </p:nvPr>
        </p:nvSpPr>
        <p:spPr>
          <a:xfrm>
            <a:off x="276540" y="5627828"/>
            <a:ext cx="10118161" cy="866243"/>
          </a:xfrm>
        </p:spPr>
        <p:txBody>
          <a:bodyPr/>
          <a:lstStyle>
            <a:lvl1pPr marL="0" indent="0">
              <a:buNone/>
              <a:defRPr/>
            </a:lvl1pPr>
          </a:lstStyle>
          <a:p>
            <a:pPr>
              <a:lnSpc>
                <a:spcPct val="120000"/>
              </a:lnSpc>
            </a:pPr>
            <a:r>
              <a:rPr lang="ja-JP" altLang="en-US" sz="3599" dirty="0" smtClean="0"/>
              <a:t>登壇者名</a:t>
            </a:r>
            <a:r>
              <a:rPr lang="ja-JP" altLang="en-US" sz="3599" dirty="0"/>
              <a:t>を</a:t>
            </a:r>
            <a:r>
              <a:rPr lang="ja-JP" altLang="en-US" sz="3599" dirty="0" smtClean="0"/>
              <a:t>記入</a:t>
            </a:r>
            <a:endParaRPr lang="ja-JP" altLang="en-US" sz="3599" dirty="0"/>
          </a:p>
        </p:txBody>
      </p:sp>
      <p:sp>
        <p:nvSpPr>
          <p:cNvPr id="21" name="テキスト プレースホルダー 1"/>
          <p:cNvSpPr>
            <a:spLocks noGrp="1"/>
          </p:cNvSpPr>
          <p:nvPr>
            <p:ph type="body" sz="quarter" idx="14" hasCustomPrompt="1"/>
          </p:nvPr>
        </p:nvSpPr>
        <p:spPr>
          <a:xfrm>
            <a:off x="276540" y="5031496"/>
            <a:ext cx="10118161" cy="565027"/>
          </a:xfrm>
        </p:spPr>
        <p:txBody>
          <a:bodyPr/>
          <a:lstStyle>
            <a:lvl1pPr marL="0" indent="0">
              <a:buNone/>
              <a:defRPr/>
            </a:lvl1pPr>
          </a:lstStyle>
          <a:p>
            <a:pPr>
              <a:lnSpc>
                <a:spcPct val="100000"/>
              </a:lnSpc>
            </a:pPr>
            <a:r>
              <a:rPr lang="ja-JP" altLang="en-US" sz="2400" dirty="0">
                <a:latin typeface="Segoe UI Light" panose="020B0502040204020203" pitchFamily="34" charset="0"/>
                <a:ea typeface="メイリオ" panose="020B0604030504040204" pitchFamily="50" charset="-128"/>
              </a:rPr>
              <a:t>登壇者肩書を</a:t>
            </a:r>
            <a:r>
              <a:rPr lang="ja-JP" altLang="en-US" sz="2400" dirty="0" smtClean="0">
                <a:latin typeface="Segoe UI Light" panose="020B0502040204020203" pitchFamily="34" charset="0"/>
                <a:ea typeface="メイリオ" panose="020B0604030504040204" pitchFamily="50" charset="-128"/>
              </a:rPr>
              <a:t>記入</a:t>
            </a:r>
            <a:endParaRPr lang="en-US" altLang="ja-JP" sz="2400" dirty="0" smtClean="0">
              <a:latin typeface="Segoe UI Light" panose="020B0502040204020203" pitchFamily="34" charset="0"/>
              <a:ea typeface="メイリオ" panose="020B0604030504040204" pitchFamily="50" charset="-128"/>
            </a:endParaRPr>
          </a:p>
        </p:txBody>
      </p:sp>
      <p:pic>
        <p:nvPicPr>
          <p:cNvPr id="22" name="図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3712" y="6126935"/>
            <a:ext cx="1872763" cy="905894"/>
          </a:xfrm>
          <a:prstGeom prst="rect">
            <a:avLst/>
          </a:prstGeom>
        </p:spPr>
      </p:pic>
    </p:spTree>
    <p:extLst>
      <p:ext uri="{BB962C8B-B14F-4D97-AF65-F5344CB8AC3E}">
        <p14:creationId xmlns:p14="http://schemas.microsoft.com/office/powerpoint/2010/main" val="3299541764"/>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 スライド B">
    <p:spTree>
      <p:nvGrpSpPr>
        <p:cNvPr id="1" name=""/>
        <p:cNvGrpSpPr/>
        <p:nvPr/>
      </p:nvGrpSpPr>
      <p:grpSpPr>
        <a:xfrm>
          <a:off x="0" y="0"/>
          <a:ext cx="0" cy="0"/>
          <a:chOff x="0" y="0"/>
          <a:chExt cx="0" cy="0"/>
        </a:xfrm>
      </p:grpSpPr>
      <p:sp>
        <p:nvSpPr>
          <p:cNvPr id="2" name="正方形/長方形 1"/>
          <p:cNvSpPr/>
          <p:nvPr/>
        </p:nvSpPr>
        <p:spPr bwMode="auto">
          <a:xfrm>
            <a:off x="0" y="2430"/>
            <a:ext cx="12436475" cy="4729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anchor="b" anchorCtr="0"/>
          <a:lstStyle/>
          <a:p>
            <a:pPr defTabSz="932227"/>
            <a:endParaRPr kumimoji="1" lang="ja-JP" altLang="en-US" sz="900" dirty="0" err="1" smtClean="0">
              <a:gradFill>
                <a:gsLst>
                  <a:gs pos="79245">
                    <a:srgbClr val="1E1E1E"/>
                  </a:gs>
                  <a:gs pos="0">
                    <a:srgbClr val="1E1E1E"/>
                  </a:gs>
                </a:gsLst>
                <a:lin ang="5400000" scaled="0"/>
              </a:gradFill>
              <a:ea typeface="Segoe UI" pitchFamily="34" charset="0"/>
              <a:cs typeface="Segoe UI" pitchFamily="34" charset="0"/>
            </a:endParaRPr>
          </a:p>
        </p:txBody>
      </p:sp>
      <p:sp>
        <p:nvSpPr>
          <p:cNvPr id="6" name="テキスト ボックス 5"/>
          <p:cNvSpPr txBox="1"/>
          <p:nvPr/>
        </p:nvSpPr>
        <p:spPr>
          <a:xfrm>
            <a:off x="-46458" y="-45717"/>
            <a:ext cx="1454220" cy="634440"/>
          </a:xfrm>
          <a:prstGeom prst="rect">
            <a:avLst/>
          </a:prstGeom>
          <a:noFill/>
        </p:spPr>
        <p:txBody>
          <a:bodyPr wrap="none" lIns="182854" tIns="146283" rIns="182854" bIns="146283" rtlCol="0">
            <a:spAutoFit/>
          </a:bodyPr>
          <a:lstStyle/>
          <a:p>
            <a:pPr defTabSz="932597">
              <a:lnSpc>
                <a:spcPct val="90000"/>
              </a:lnSpc>
              <a:spcAft>
                <a:spcPts val="600"/>
              </a:spcAft>
            </a:pPr>
            <a:r>
              <a:rPr kumimoji="1" lang="en-US" altLang="ja-JP" sz="2400" dirty="0" smtClean="0">
                <a:solidFill>
                  <a:srgbClr val="FFFFFF"/>
                </a:solidFill>
              </a:rPr>
              <a:t>Room B</a:t>
            </a:r>
            <a:endParaRPr kumimoji="1" lang="ja-JP" altLang="en-US" sz="2400" dirty="0" err="1" smtClean="0">
              <a:solidFill>
                <a:srgbClr val="FFFFFF"/>
              </a:solidFill>
            </a:endParaRPr>
          </a:p>
        </p:txBody>
      </p:sp>
      <p:sp>
        <p:nvSpPr>
          <p:cNvPr id="20" name="Title 1"/>
          <p:cNvSpPr>
            <a:spLocks noGrp="1"/>
          </p:cNvSpPr>
          <p:nvPr>
            <p:ph type="title" hasCustomPrompt="1"/>
          </p:nvPr>
        </p:nvSpPr>
        <p:spPr>
          <a:xfrm>
            <a:off x="274703" y="2117165"/>
            <a:ext cx="11887135" cy="1837298"/>
          </a:xfrm>
          <a:noFill/>
        </p:spPr>
        <p:txBody>
          <a:bodyPr lIns="146304" tIns="91440" rIns="146304" bIns="91440" anchor="t" anchorCtr="0"/>
          <a:lstStyle>
            <a:lvl1pPr>
              <a:defRPr lang="ja-JP" altLang="en-US" sz="5399" spc="0" smtClean="0">
                <a:gradFill>
                  <a:gsLst>
                    <a:gs pos="0">
                      <a:schemeClr val="tx1"/>
                    </a:gs>
                    <a:gs pos="100000">
                      <a:schemeClr val="tx1"/>
                    </a:gs>
                  </a:gsLst>
                  <a:lin ang="5400000" scaled="0"/>
                </a:gradFill>
              </a:defRPr>
            </a:lvl1pPr>
          </a:lstStyle>
          <a:p>
            <a:r>
              <a:rPr lang="ja-JP" altLang="en-US" sz="4799" spc="0" dirty="0" smtClean="0">
                <a:gradFill>
                  <a:gsLst>
                    <a:gs pos="0">
                      <a:schemeClr val="tx1"/>
                    </a:gs>
                    <a:gs pos="100000">
                      <a:schemeClr val="tx1"/>
                    </a:gs>
                  </a:gsLst>
                  <a:lin ang="5400000" scaled="0"/>
                </a:gradFill>
                <a:latin typeface="+mn-lt"/>
                <a:cs typeface="+mn-cs"/>
              </a:rPr>
              <a:t>セッションタイトルを記入</a:t>
            </a:r>
            <a:endParaRPr lang="en-US" dirty="0"/>
          </a:p>
        </p:txBody>
      </p:sp>
      <p:sp>
        <p:nvSpPr>
          <p:cNvPr id="22" name="テキスト プレースホルダー 1"/>
          <p:cNvSpPr>
            <a:spLocks noGrp="1"/>
          </p:cNvSpPr>
          <p:nvPr>
            <p:ph type="body" sz="quarter" idx="12" hasCustomPrompt="1"/>
          </p:nvPr>
        </p:nvSpPr>
        <p:spPr>
          <a:xfrm>
            <a:off x="276540" y="5627828"/>
            <a:ext cx="10118161" cy="866243"/>
          </a:xfrm>
        </p:spPr>
        <p:txBody>
          <a:bodyPr/>
          <a:lstStyle>
            <a:lvl1pPr marL="0" indent="0">
              <a:buNone/>
              <a:defRPr/>
            </a:lvl1pPr>
          </a:lstStyle>
          <a:p>
            <a:pPr>
              <a:lnSpc>
                <a:spcPct val="120000"/>
              </a:lnSpc>
            </a:pPr>
            <a:r>
              <a:rPr lang="ja-JP" altLang="en-US" sz="3599" dirty="0" smtClean="0"/>
              <a:t>登壇者名</a:t>
            </a:r>
            <a:r>
              <a:rPr lang="ja-JP" altLang="en-US" sz="3599" dirty="0"/>
              <a:t>を</a:t>
            </a:r>
            <a:r>
              <a:rPr lang="ja-JP" altLang="en-US" sz="3599" dirty="0" smtClean="0"/>
              <a:t>記入</a:t>
            </a:r>
            <a:endParaRPr lang="ja-JP" altLang="en-US" sz="3599" dirty="0"/>
          </a:p>
        </p:txBody>
      </p:sp>
      <p:sp>
        <p:nvSpPr>
          <p:cNvPr id="23" name="テキスト プレースホルダー 1"/>
          <p:cNvSpPr>
            <a:spLocks noGrp="1"/>
          </p:cNvSpPr>
          <p:nvPr>
            <p:ph type="body" sz="quarter" idx="14" hasCustomPrompt="1"/>
          </p:nvPr>
        </p:nvSpPr>
        <p:spPr>
          <a:xfrm>
            <a:off x="276540" y="5031496"/>
            <a:ext cx="10118161" cy="565027"/>
          </a:xfrm>
        </p:spPr>
        <p:txBody>
          <a:bodyPr/>
          <a:lstStyle>
            <a:lvl1pPr marL="0" indent="0">
              <a:buNone/>
              <a:defRPr/>
            </a:lvl1pPr>
          </a:lstStyle>
          <a:p>
            <a:pPr>
              <a:lnSpc>
                <a:spcPct val="100000"/>
              </a:lnSpc>
            </a:pPr>
            <a:r>
              <a:rPr lang="ja-JP" altLang="en-US" sz="2400" dirty="0">
                <a:latin typeface="Segoe UI Light" panose="020B0502040204020203" pitchFamily="34" charset="0"/>
                <a:ea typeface="メイリオ" panose="020B0604030504040204" pitchFamily="50" charset="-128"/>
              </a:rPr>
              <a:t>登壇者肩書を</a:t>
            </a:r>
            <a:r>
              <a:rPr lang="ja-JP" altLang="en-US" sz="2400" dirty="0" smtClean="0">
                <a:latin typeface="Segoe UI Light" panose="020B0502040204020203" pitchFamily="34" charset="0"/>
                <a:ea typeface="メイリオ" panose="020B0604030504040204" pitchFamily="50" charset="-128"/>
              </a:rPr>
              <a:t>記入</a:t>
            </a:r>
            <a:endParaRPr lang="en-US" altLang="ja-JP" sz="2400" dirty="0" smtClean="0">
              <a:latin typeface="Segoe UI Light" panose="020B0502040204020203" pitchFamily="34" charset="0"/>
              <a:ea typeface="メイリオ" panose="020B0604030504040204" pitchFamily="50" charset="-128"/>
            </a:endParaRPr>
          </a:p>
        </p:txBody>
      </p:sp>
      <p:sp>
        <p:nvSpPr>
          <p:cNvPr id="12" name="Text Placeholder 2"/>
          <p:cNvSpPr>
            <a:spLocks noGrp="1"/>
          </p:cNvSpPr>
          <p:nvPr>
            <p:ph type="body" sz="quarter" idx="13" hasCustomPrompt="1"/>
          </p:nvPr>
        </p:nvSpPr>
        <p:spPr>
          <a:xfrm>
            <a:off x="274703" y="720192"/>
            <a:ext cx="5583495" cy="904863"/>
          </a:xfrm>
        </p:spPr>
        <p:txBody>
          <a:bodyPr lIns="182880" tIns="146304" rIns="182880" bIns="146304"/>
          <a:lstStyle>
            <a:lvl1pPr marL="0" indent="0">
              <a:buNone/>
              <a:defRPr sz="4399"/>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smtClean="0"/>
              <a:t>Track Number Here</a:t>
            </a:r>
            <a:endParaRPr lang="en-US" dirty="0"/>
          </a:p>
        </p:txBody>
      </p:sp>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3712" y="6126935"/>
            <a:ext cx="1872763" cy="905894"/>
          </a:xfrm>
          <a:prstGeom prst="rect">
            <a:avLst/>
          </a:prstGeom>
        </p:spPr>
      </p:pic>
    </p:spTree>
    <p:extLst>
      <p:ext uri="{BB962C8B-B14F-4D97-AF65-F5344CB8AC3E}">
        <p14:creationId xmlns:p14="http://schemas.microsoft.com/office/powerpoint/2010/main" val="1766566325"/>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タイトル スライド C">
    <p:spTree>
      <p:nvGrpSpPr>
        <p:cNvPr id="1" name=""/>
        <p:cNvGrpSpPr/>
        <p:nvPr/>
      </p:nvGrpSpPr>
      <p:grpSpPr>
        <a:xfrm>
          <a:off x="0" y="0"/>
          <a:ext cx="0" cy="0"/>
          <a:chOff x="0" y="0"/>
          <a:chExt cx="0" cy="0"/>
        </a:xfrm>
      </p:grpSpPr>
      <p:sp>
        <p:nvSpPr>
          <p:cNvPr id="2" name="正方形/長方形 1"/>
          <p:cNvSpPr/>
          <p:nvPr/>
        </p:nvSpPr>
        <p:spPr bwMode="auto">
          <a:xfrm>
            <a:off x="0" y="2430"/>
            <a:ext cx="12436475" cy="472927"/>
          </a:xfrm>
          <a:prstGeom prst="rect">
            <a:avLst/>
          </a:prstGeom>
          <a:solidFill>
            <a:srgbClr val="682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4"/>
            <a:endParaRPr kumimoji="1" lang="ja-JP" altLang="en-US" sz="1800" dirty="0" err="1" smtClean="0">
              <a:solidFill>
                <a:srgbClr val="FFFFFF"/>
              </a:solidFill>
            </a:endParaRPr>
          </a:p>
        </p:txBody>
      </p:sp>
      <p:sp>
        <p:nvSpPr>
          <p:cNvPr id="6" name="テキスト ボックス 5"/>
          <p:cNvSpPr txBox="1"/>
          <p:nvPr/>
        </p:nvSpPr>
        <p:spPr>
          <a:xfrm>
            <a:off x="-46458" y="-45717"/>
            <a:ext cx="1468935" cy="634440"/>
          </a:xfrm>
          <a:prstGeom prst="rect">
            <a:avLst/>
          </a:prstGeom>
          <a:noFill/>
        </p:spPr>
        <p:txBody>
          <a:bodyPr wrap="none" lIns="182854" tIns="146283" rIns="182854" bIns="146283" rtlCol="0">
            <a:spAutoFit/>
          </a:bodyPr>
          <a:lstStyle/>
          <a:p>
            <a:pPr defTabSz="932597">
              <a:lnSpc>
                <a:spcPct val="90000"/>
              </a:lnSpc>
              <a:spcAft>
                <a:spcPts val="600"/>
              </a:spcAft>
            </a:pPr>
            <a:r>
              <a:rPr kumimoji="1" lang="en-US" altLang="ja-JP" sz="2400" dirty="0" smtClean="0">
                <a:solidFill>
                  <a:srgbClr val="FFFFFF"/>
                </a:solidFill>
              </a:rPr>
              <a:t>Room C</a:t>
            </a:r>
            <a:endParaRPr kumimoji="1" lang="ja-JP" altLang="en-US" sz="2400" dirty="0" err="1" smtClean="0">
              <a:solidFill>
                <a:srgbClr val="FFFFFF"/>
              </a:solidFill>
            </a:endParaRPr>
          </a:p>
        </p:txBody>
      </p:sp>
      <p:sp>
        <p:nvSpPr>
          <p:cNvPr id="20" name="Title 1"/>
          <p:cNvSpPr>
            <a:spLocks noGrp="1"/>
          </p:cNvSpPr>
          <p:nvPr>
            <p:ph type="title" hasCustomPrompt="1"/>
          </p:nvPr>
        </p:nvSpPr>
        <p:spPr>
          <a:xfrm>
            <a:off x="274703" y="2117165"/>
            <a:ext cx="11887135" cy="1837298"/>
          </a:xfrm>
          <a:noFill/>
        </p:spPr>
        <p:txBody>
          <a:bodyPr lIns="146304" tIns="91440" rIns="146304" bIns="91440" anchor="t" anchorCtr="0"/>
          <a:lstStyle>
            <a:lvl1pPr>
              <a:defRPr lang="ja-JP" altLang="en-US" sz="5399" spc="0" smtClean="0">
                <a:gradFill>
                  <a:gsLst>
                    <a:gs pos="0">
                      <a:schemeClr val="tx1"/>
                    </a:gs>
                    <a:gs pos="100000">
                      <a:schemeClr val="tx1"/>
                    </a:gs>
                  </a:gsLst>
                  <a:lin ang="5400000" scaled="0"/>
                </a:gradFill>
              </a:defRPr>
            </a:lvl1pPr>
          </a:lstStyle>
          <a:p>
            <a:r>
              <a:rPr lang="ja-JP" altLang="en-US" sz="4799" spc="0" dirty="0" smtClean="0">
                <a:gradFill>
                  <a:gsLst>
                    <a:gs pos="0">
                      <a:schemeClr val="tx1"/>
                    </a:gs>
                    <a:gs pos="100000">
                      <a:schemeClr val="tx1"/>
                    </a:gs>
                  </a:gsLst>
                  <a:lin ang="5400000" scaled="0"/>
                </a:gradFill>
                <a:latin typeface="+mn-lt"/>
                <a:cs typeface="+mn-cs"/>
              </a:rPr>
              <a:t>セッションタイトルを記入</a:t>
            </a:r>
            <a:endParaRPr lang="en-US" dirty="0"/>
          </a:p>
        </p:txBody>
      </p:sp>
      <p:sp>
        <p:nvSpPr>
          <p:cNvPr id="21" name="テキスト プレースホルダー 1"/>
          <p:cNvSpPr>
            <a:spLocks noGrp="1"/>
          </p:cNvSpPr>
          <p:nvPr>
            <p:ph type="body" sz="quarter" idx="12" hasCustomPrompt="1"/>
          </p:nvPr>
        </p:nvSpPr>
        <p:spPr>
          <a:xfrm>
            <a:off x="276540" y="5627828"/>
            <a:ext cx="10118161" cy="866243"/>
          </a:xfrm>
        </p:spPr>
        <p:txBody>
          <a:bodyPr/>
          <a:lstStyle>
            <a:lvl1pPr marL="0" indent="0">
              <a:buNone/>
              <a:defRPr/>
            </a:lvl1pPr>
          </a:lstStyle>
          <a:p>
            <a:pPr>
              <a:lnSpc>
                <a:spcPct val="120000"/>
              </a:lnSpc>
            </a:pPr>
            <a:r>
              <a:rPr lang="ja-JP" altLang="en-US" sz="3599" dirty="0" smtClean="0"/>
              <a:t>登壇者名</a:t>
            </a:r>
            <a:r>
              <a:rPr lang="ja-JP" altLang="en-US" sz="3599" dirty="0"/>
              <a:t>を</a:t>
            </a:r>
            <a:r>
              <a:rPr lang="ja-JP" altLang="en-US" sz="3599" dirty="0" smtClean="0"/>
              <a:t>記入</a:t>
            </a:r>
            <a:endParaRPr lang="ja-JP" altLang="en-US" sz="3599" dirty="0"/>
          </a:p>
        </p:txBody>
      </p:sp>
      <p:sp>
        <p:nvSpPr>
          <p:cNvPr id="22" name="テキスト プレースホルダー 1"/>
          <p:cNvSpPr>
            <a:spLocks noGrp="1"/>
          </p:cNvSpPr>
          <p:nvPr>
            <p:ph type="body" sz="quarter" idx="14" hasCustomPrompt="1"/>
          </p:nvPr>
        </p:nvSpPr>
        <p:spPr>
          <a:xfrm>
            <a:off x="276540" y="5031496"/>
            <a:ext cx="10118161" cy="565027"/>
          </a:xfrm>
        </p:spPr>
        <p:txBody>
          <a:bodyPr/>
          <a:lstStyle>
            <a:lvl1pPr marL="0" indent="0">
              <a:buNone/>
              <a:defRPr/>
            </a:lvl1pPr>
          </a:lstStyle>
          <a:p>
            <a:pPr>
              <a:lnSpc>
                <a:spcPct val="100000"/>
              </a:lnSpc>
            </a:pPr>
            <a:r>
              <a:rPr lang="ja-JP" altLang="en-US" sz="2400" dirty="0">
                <a:latin typeface="Segoe UI Light" panose="020B0502040204020203" pitchFamily="34" charset="0"/>
                <a:ea typeface="メイリオ" panose="020B0604030504040204" pitchFamily="50" charset="-128"/>
              </a:rPr>
              <a:t>登壇者肩書を</a:t>
            </a:r>
            <a:r>
              <a:rPr lang="ja-JP" altLang="en-US" sz="2400" dirty="0" smtClean="0">
                <a:latin typeface="Segoe UI Light" panose="020B0502040204020203" pitchFamily="34" charset="0"/>
                <a:ea typeface="メイリオ" panose="020B0604030504040204" pitchFamily="50" charset="-128"/>
              </a:rPr>
              <a:t>記入</a:t>
            </a:r>
            <a:endParaRPr lang="en-US" altLang="ja-JP" sz="2400" dirty="0" smtClean="0">
              <a:latin typeface="Segoe UI Light" panose="020B0502040204020203" pitchFamily="34" charset="0"/>
              <a:ea typeface="メイリオ" panose="020B0604030504040204" pitchFamily="50" charset="-128"/>
            </a:endParaRPr>
          </a:p>
        </p:txBody>
      </p:sp>
      <p:sp>
        <p:nvSpPr>
          <p:cNvPr id="11" name="Text Placeholder 2"/>
          <p:cNvSpPr>
            <a:spLocks noGrp="1"/>
          </p:cNvSpPr>
          <p:nvPr>
            <p:ph type="body" sz="quarter" idx="13" hasCustomPrompt="1"/>
          </p:nvPr>
        </p:nvSpPr>
        <p:spPr>
          <a:xfrm>
            <a:off x="274703" y="720192"/>
            <a:ext cx="5583495" cy="904863"/>
          </a:xfrm>
        </p:spPr>
        <p:txBody>
          <a:bodyPr lIns="182880" tIns="146304" rIns="182880" bIns="146304"/>
          <a:lstStyle>
            <a:lvl1pPr marL="0" indent="0">
              <a:buNone/>
              <a:defRPr sz="4399"/>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smtClean="0"/>
              <a:t>Track Number Here</a:t>
            </a:r>
            <a:endParaRPr lang="en-US" dirty="0"/>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3712" y="6126935"/>
            <a:ext cx="1872763" cy="905894"/>
          </a:xfrm>
          <a:prstGeom prst="rect">
            <a:avLst/>
          </a:prstGeom>
        </p:spPr>
      </p:pic>
    </p:spTree>
    <p:extLst>
      <p:ext uri="{BB962C8B-B14F-4D97-AF65-F5344CB8AC3E}">
        <p14:creationId xmlns:p14="http://schemas.microsoft.com/office/powerpoint/2010/main" val="2813543287"/>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タイトル スライド D">
    <p:spTree>
      <p:nvGrpSpPr>
        <p:cNvPr id="1" name=""/>
        <p:cNvGrpSpPr/>
        <p:nvPr/>
      </p:nvGrpSpPr>
      <p:grpSpPr>
        <a:xfrm>
          <a:off x="0" y="0"/>
          <a:ext cx="0" cy="0"/>
          <a:chOff x="0" y="0"/>
          <a:chExt cx="0" cy="0"/>
        </a:xfrm>
      </p:grpSpPr>
      <p:sp>
        <p:nvSpPr>
          <p:cNvPr id="2" name="正方形/長方形 1"/>
          <p:cNvSpPr/>
          <p:nvPr/>
        </p:nvSpPr>
        <p:spPr bwMode="auto">
          <a:xfrm>
            <a:off x="0" y="2430"/>
            <a:ext cx="12436475" cy="472927"/>
          </a:xfrm>
          <a:prstGeom prst="rect">
            <a:avLst/>
          </a:prstGeom>
          <a:solidFill>
            <a:srgbClr val="007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4"/>
            <a:endParaRPr kumimoji="1" lang="ja-JP" altLang="en-US" sz="1800" dirty="0" err="1" smtClean="0">
              <a:solidFill>
                <a:srgbClr val="FFFFFF"/>
              </a:solidFill>
            </a:endParaRPr>
          </a:p>
        </p:txBody>
      </p:sp>
      <p:sp>
        <p:nvSpPr>
          <p:cNvPr id="6" name="テキスト ボックス 5"/>
          <p:cNvSpPr txBox="1"/>
          <p:nvPr/>
        </p:nvSpPr>
        <p:spPr>
          <a:xfrm>
            <a:off x="-46458" y="-45717"/>
            <a:ext cx="1495097" cy="634440"/>
          </a:xfrm>
          <a:prstGeom prst="rect">
            <a:avLst/>
          </a:prstGeom>
          <a:noFill/>
        </p:spPr>
        <p:txBody>
          <a:bodyPr wrap="none" lIns="182854" tIns="146283" rIns="182854" bIns="146283" rtlCol="0">
            <a:spAutoFit/>
          </a:bodyPr>
          <a:lstStyle/>
          <a:p>
            <a:pPr defTabSz="932597">
              <a:lnSpc>
                <a:spcPct val="90000"/>
              </a:lnSpc>
              <a:spcAft>
                <a:spcPts val="600"/>
              </a:spcAft>
            </a:pPr>
            <a:r>
              <a:rPr kumimoji="1" lang="en-US" altLang="ja-JP" sz="2400" dirty="0" smtClean="0">
                <a:solidFill>
                  <a:srgbClr val="FFFFFF"/>
                </a:solidFill>
              </a:rPr>
              <a:t>Room D</a:t>
            </a:r>
            <a:endParaRPr kumimoji="1" lang="ja-JP" altLang="en-US" sz="2400" dirty="0" err="1" smtClean="0">
              <a:solidFill>
                <a:srgbClr val="FFFFFF"/>
              </a:solidFill>
            </a:endParaRPr>
          </a:p>
        </p:txBody>
      </p:sp>
      <p:sp>
        <p:nvSpPr>
          <p:cNvPr id="20" name="Title 1"/>
          <p:cNvSpPr>
            <a:spLocks noGrp="1"/>
          </p:cNvSpPr>
          <p:nvPr>
            <p:ph type="title" hasCustomPrompt="1"/>
          </p:nvPr>
        </p:nvSpPr>
        <p:spPr>
          <a:xfrm>
            <a:off x="274703" y="2117165"/>
            <a:ext cx="11887135" cy="1837298"/>
          </a:xfrm>
          <a:noFill/>
        </p:spPr>
        <p:txBody>
          <a:bodyPr lIns="146304" tIns="91440" rIns="146304" bIns="91440" anchor="t" anchorCtr="0"/>
          <a:lstStyle>
            <a:lvl1pPr>
              <a:defRPr lang="ja-JP" altLang="en-US" sz="5399" spc="0" smtClean="0">
                <a:gradFill>
                  <a:gsLst>
                    <a:gs pos="0">
                      <a:schemeClr val="tx1"/>
                    </a:gs>
                    <a:gs pos="100000">
                      <a:schemeClr val="tx1"/>
                    </a:gs>
                  </a:gsLst>
                  <a:lin ang="5400000" scaled="0"/>
                </a:gradFill>
              </a:defRPr>
            </a:lvl1pPr>
          </a:lstStyle>
          <a:p>
            <a:r>
              <a:rPr lang="ja-JP" altLang="en-US" sz="4799" spc="0" dirty="0" smtClean="0">
                <a:gradFill>
                  <a:gsLst>
                    <a:gs pos="0">
                      <a:schemeClr val="tx1"/>
                    </a:gs>
                    <a:gs pos="100000">
                      <a:schemeClr val="tx1"/>
                    </a:gs>
                  </a:gsLst>
                  <a:lin ang="5400000" scaled="0"/>
                </a:gradFill>
                <a:latin typeface="+mn-lt"/>
                <a:cs typeface="+mn-cs"/>
              </a:rPr>
              <a:t>セッションタイトルを記入</a:t>
            </a:r>
            <a:endParaRPr lang="en-US" dirty="0"/>
          </a:p>
        </p:txBody>
      </p:sp>
      <p:sp>
        <p:nvSpPr>
          <p:cNvPr id="21" name="テキスト プレースホルダー 1"/>
          <p:cNvSpPr>
            <a:spLocks noGrp="1"/>
          </p:cNvSpPr>
          <p:nvPr>
            <p:ph type="body" sz="quarter" idx="12" hasCustomPrompt="1"/>
          </p:nvPr>
        </p:nvSpPr>
        <p:spPr>
          <a:xfrm>
            <a:off x="276540" y="5627828"/>
            <a:ext cx="10118161" cy="866243"/>
          </a:xfrm>
        </p:spPr>
        <p:txBody>
          <a:bodyPr/>
          <a:lstStyle>
            <a:lvl1pPr marL="0" indent="0">
              <a:buNone/>
              <a:defRPr/>
            </a:lvl1pPr>
          </a:lstStyle>
          <a:p>
            <a:pPr>
              <a:lnSpc>
                <a:spcPct val="120000"/>
              </a:lnSpc>
            </a:pPr>
            <a:r>
              <a:rPr lang="ja-JP" altLang="en-US" sz="3599" dirty="0" smtClean="0"/>
              <a:t>登壇者名</a:t>
            </a:r>
            <a:r>
              <a:rPr lang="ja-JP" altLang="en-US" sz="3599" dirty="0"/>
              <a:t>を</a:t>
            </a:r>
            <a:r>
              <a:rPr lang="ja-JP" altLang="en-US" sz="3599" dirty="0" smtClean="0"/>
              <a:t>記入</a:t>
            </a:r>
            <a:endParaRPr lang="ja-JP" altLang="en-US" sz="3599" dirty="0"/>
          </a:p>
        </p:txBody>
      </p:sp>
      <p:sp>
        <p:nvSpPr>
          <p:cNvPr id="22" name="テキスト プレースホルダー 1"/>
          <p:cNvSpPr>
            <a:spLocks noGrp="1"/>
          </p:cNvSpPr>
          <p:nvPr>
            <p:ph type="body" sz="quarter" idx="14" hasCustomPrompt="1"/>
          </p:nvPr>
        </p:nvSpPr>
        <p:spPr>
          <a:xfrm>
            <a:off x="276540" y="5031496"/>
            <a:ext cx="10118161" cy="565027"/>
          </a:xfrm>
        </p:spPr>
        <p:txBody>
          <a:bodyPr/>
          <a:lstStyle>
            <a:lvl1pPr marL="0" indent="0">
              <a:buNone/>
              <a:defRPr/>
            </a:lvl1pPr>
          </a:lstStyle>
          <a:p>
            <a:pPr>
              <a:lnSpc>
                <a:spcPct val="100000"/>
              </a:lnSpc>
            </a:pPr>
            <a:r>
              <a:rPr lang="ja-JP" altLang="en-US" sz="2400" dirty="0">
                <a:latin typeface="Segoe UI Light" panose="020B0502040204020203" pitchFamily="34" charset="0"/>
                <a:ea typeface="メイリオ" panose="020B0604030504040204" pitchFamily="50" charset="-128"/>
              </a:rPr>
              <a:t>登壇者肩書を</a:t>
            </a:r>
            <a:r>
              <a:rPr lang="ja-JP" altLang="en-US" sz="2400" dirty="0" smtClean="0">
                <a:latin typeface="Segoe UI Light" panose="020B0502040204020203" pitchFamily="34" charset="0"/>
                <a:ea typeface="メイリオ" panose="020B0604030504040204" pitchFamily="50" charset="-128"/>
              </a:rPr>
              <a:t>記入</a:t>
            </a:r>
            <a:endParaRPr lang="en-US" altLang="ja-JP" sz="2400" dirty="0" smtClean="0">
              <a:latin typeface="Segoe UI Light" panose="020B0502040204020203" pitchFamily="34" charset="0"/>
              <a:ea typeface="メイリオ" panose="020B0604030504040204" pitchFamily="50" charset="-128"/>
            </a:endParaRPr>
          </a:p>
        </p:txBody>
      </p:sp>
      <p:sp>
        <p:nvSpPr>
          <p:cNvPr id="11" name="Text Placeholder 2"/>
          <p:cNvSpPr>
            <a:spLocks noGrp="1"/>
          </p:cNvSpPr>
          <p:nvPr>
            <p:ph type="body" sz="quarter" idx="13" hasCustomPrompt="1"/>
          </p:nvPr>
        </p:nvSpPr>
        <p:spPr>
          <a:xfrm>
            <a:off x="274703" y="720192"/>
            <a:ext cx="5583495" cy="904863"/>
          </a:xfrm>
        </p:spPr>
        <p:txBody>
          <a:bodyPr lIns="182880" tIns="146304" rIns="182880" bIns="146304"/>
          <a:lstStyle>
            <a:lvl1pPr marL="0" indent="0">
              <a:buNone/>
              <a:defRPr sz="4399"/>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smtClean="0"/>
              <a:t>Track Number Here</a:t>
            </a:r>
            <a:endParaRPr lang="en-US" dirty="0"/>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3712" y="6126935"/>
            <a:ext cx="1872763" cy="905894"/>
          </a:xfrm>
          <a:prstGeom prst="rect">
            <a:avLst/>
          </a:prstGeom>
        </p:spPr>
      </p:pic>
    </p:spTree>
    <p:extLst>
      <p:ext uri="{BB962C8B-B14F-4D97-AF65-F5344CB8AC3E}">
        <p14:creationId xmlns:p14="http://schemas.microsoft.com/office/powerpoint/2010/main" val="3482556190"/>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タイトル スライド E">
    <p:spTree>
      <p:nvGrpSpPr>
        <p:cNvPr id="1" name=""/>
        <p:cNvGrpSpPr/>
        <p:nvPr/>
      </p:nvGrpSpPr>
      <p:grpSpPr>
        <a:xfrm>
          <a:off x="0" y="0"/>
          <a:ext cx="0" cy="0"/>
          <a:chOff x="0" y="0"/>
          <a:chExt cx="0" cy="0"/>
        </a:xfrm>
      </p:grpSpPr>
      <p:sp>
        <p:nvSpPr>
          <p:cNvPr id="2" name="正方形/長方形 1"/>
          <p:cNvSpPr/>
          <p:nvPr/>
        </p:nvSpPr>
        <p:spPr bwMode="auto">
          <a:xfrm>
            <a:off x="0" y="2430"/>
            <a:ext cx="12436475" cy="472927"/>
          </a:xfrm>
          <a:prstGeom prst="rect">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4"/>
            <a:endParaRPr kumimoji="1" lang="ja-JP" altLang="en-US" sz="1800" dirty="0" err="1" smtClean="0">
              <a:solidFill>
                <a:srgbClr val="FFFFFF"/>
              </a:solidFill>
            </a:endParaRPr>
          </a:p>
        </p:txBody>
      </p:sp>
      <p:sp>
        <p:nvSpPr>
          <p:cNvPr id="6" name="テキスト ボックス 5"/>
          <p:cNvSpPr txBox="1"/>
          <p:nvPr/>
        </p:nvSpPr>
        <p:spPr>
          <a:xfrm>
            <a:off x="-46458" y="-45717"/>
            <a:ext cx="1432962" cy="634440"/>
          </a:xfrm>
          <a:prstGeom prst="rect">
            <a:avLst/>
          </a:prstGeom>
          <a:noFill/>
        </p:spPr>
        <p:txBody>
          <a:bodyPr wrap="none" lIns="182854" tIns="146283" rIns="182854" bIns="146283" rtlCol="0">
            <a:spAutoFit/>
          </a:bodyPr>
          <a:lstStyle/>
          <a:p>
            <a:pPr defTabSz="932597">
              <a:lnSpc>
                <a:spcPct val="90000"/>
              </a:lnSpc>
              <a:spcAft>
                <a:spcPts val="600"/>
              </a:spcAft>
            </a:pPr>
            <a:r>
              <a:rPr kumimoji="1" lang="en-US" altLang="ja-JP" sz="2400" dirty="0" smtClean="0">
                <a:solidFill>
                  <a:srgbClr val="FFFFFF"/>
                </a:solidFill>
              </a:rPr>
              <a:t>Room E</a:t>
            </a:r>
            <a:endParaRPr kumimoji="1" lang="ja-JP" altLang="en-US" sz="2400" dirty="0" err="1" smtClean="0">
              <a:solidFill>
                <a:srgbClr val="FFFFFF"/>
              </a:solidFill>
            </a:endParaRPr>
          </a:p>
        </p:txBody>
      </p:sp>
      <p:sp>
        <p:nvSpPr>
          <p:cNvPr id="20" name="Title 1"/>
          <p:cNvSpPr>
            <a:spLocks noGrp="1"/>
          </p:cNvSpPr>
          <p:nvPr>
            <p:ph type="title" hasCustomPrompt="1"/>
          </p:nvPr>
        </p:nvSpPr>
        <p:spPr>
          <a:xfrm>
            <a:off x="274703" y="2117165"/>
            <a:ext cx="11887135" cy="1837298"/>
          </a:xfrm>
          <a:noFill/>
        </p:spPr>
        <p:txBody>
          <a:bodyPr lIns="146304" tIns="91440" rIns="146304" bIns="91440" anchor="t" anchorCtr="0"/>
          <a:lstStyle>
            <a:lvl1pPr>
              <a:defRPr lang="ja-JP" altLang="en-US" sz="5399" spc="0" smtClean="0">
                <a:gradFill>
                  <a:gsLst>
                    <a:gs pos="0">
                      <a:schemeClr val="tx1"/>
                    </a:gs>
                    <a:gs pos="100000">
                      <a:schemeClr val="tx1"/>
                    </a:gs>
                  </a:gsLst>
                  <a:lin ang="5400000" scaled="0"/>
                </a:gradFill>
              </a:defRPr>
            </a:lvl1pPr>
          </a:lstStyle>
          <a:p>
            <a:r>
              <a:rPr lang="ja-JP" altLang="en-US" sz="4799" spc="0" dirty="0" smtClean="0">
                <a:gradFill>
                  <a:gsLst>
                    <a:gs pos="0">
                      <a:schemeClr val="tx1"/>
                    </a:gs>
                    <a:gs pos="100000">
                      <a:schemeClr val="tx1"/>
                    </a:gs>
                  </a:gsLst>
                  <a:lin ang="5400000" scaled="0"/>
                </a:gradFill>
                <a:latin typeface="+mn-lt"/>
                <a:cs typeface="+mn-cs"/>
              </a:rPr>
              <a:t>セッションタイトルを記入</a:t>
            </a:r>
            <a:endParaRPr lang="en-US" dirty="0"/>
          </a:p>
        </p:txBody>
      </p:sp>
      <p:sp>
        <p:nvSpPr>
          <p:cNvPr id="21" name="テキスト プレースホルダー 1"/>
          <p:cNvSpPr>
            <a:spLocks noGrp="1"/>
          </p:cNvSpPr>
          <p:nvPr>
            <p:ph type="body" sz="quarter" idx="12" hasCustomPrompt="1"/>
          </p:nvPr>
        </p:nvSpPr>
        <p:spPr>
          <a:xfrm>
            <a:off x="276540" y="5627828"/>
            <a:ext cx="10118161" cy="866243"/>
          </a:xfrm>
        </p:spPr>
        <p:txBody>
          <a:bodyPr/>
          <a:lstStyle>
            <a:lvl1pPr marL="0" indent="0">
              <a:buNone/>
              <a:defRPr/>
            </a:lvl1pPr>
          </a:lstStyle>
          <a:p>
            <a:pPr>
              <a:lnSpc>
                <a:spcPct val="120000"/>
              </a:lnSpc>
            </a:pPr>
            <a:r>
              <a:rPr lang="ja-JP" altLang="en-US" sz="3599" dirty="0" smtClean="0"/>
              <a:t>登壇者名</a:t>
            </a:r>
            <a:r>
              <a:rPr lang="ja-JP" altLang="en-US" sz="3599" dirty="0"/>
              <a:t>を</a:t>
            </a:r>
            <a:r>
              <a:rPr lang="ja-JP" altLang="en-US" sz="3599" dirty="0" smtClean="0"/>
              <a:t>記入</a:t>
            </a:r>
            <a:endParaRPr lang="ja-JP" altLang="en-US" sz="3599" dirty="0"/>
          </a:p>
        </p:txBody>
      </p:sp>
      <p:sp>
        <p:nvSpPr>
          <p:cNvPr id="22" name="テキスト プレースホルダー 1"/>
          <p:cNvSpPr>
            <a:spLocks noGrp="1"/>
          </p:cNvSpPr>
          <p:nvPr>
            <p:ph type="body" sz="quarter" idx="14" hasCustomPrompt="1"/>
          </p:nvPr>
        </p:nvSpPr>
        <p:spPr>
          <a:xfrm>
            <a:off x="276540" y="5031496"/>
            <a:ext cx="10118161" cy="565027"/>
          </a:xfrm>
        </p:spPr>
        <p:txBody>
          <a:bodyPr/>
          <a:lstStyle>
            <a:lvl1pPr marL="0" indent="0">
              <a:buNone/>
              <a:defRPr/>
            </a:lvl1pPr>
          </a:lstStyle>
          <a:p>
            <a:pPr>
              <a:lnSpc>
                <a:spcPct val="100000"/>
              </a:lnSpc>
            </a:pPr>
            <a:r>
              <a:rPr lang="ja-JP" altLang="en-US" sz="2400" dirty="0">
                <a:latin typeface="Segoe UI Light" panose="020B0502040204020203" pitchFamily="34" charset="0"/>
                <a:ea typeface="メイリオ" panose="020B0604030504040204" pitchFamily="50" charset="-128"/>
              </a:rPr>
              <a:t>登壇者肩書を</a:t>
            </a:r>
            <a:r>
              <a:rPr lang="ja-JP" altLang="en-US" sz="2400" dirty="0" smtClean="0">
                <a:latin typeface="Segoe UI Light" panose="020B0502040204020203" pitchFamily="34" charset="0"/>
                <a:ea typeface="メイリオ" panose="020B0604030504040204" pitchFamily="50" charset="-128"/>
              </a:rPr>
              <a:t>記入</a:t>
            </a:r>
            <a:endParaRPr lang="en-US" altLang="ja-JP" sz="2400" dirty="0" smtClean="0">
              <a:latin typeface="Segoe UI Light" panose="020B0502040204020203" pitchFamily="34" charset="0"/>
              <a:ea typeface="メイリオ" panose="020B0604030504040204" pitchFamily="50" charset="-128"/>
            </a:endParaRPr>
          </a:p>
        </p:txBody>
      </p:sp>
      <p:sp>
        <p:nvSpPr>
          <p:cNvPr id="11" name="Text Placeholder 2"/>
          <p:cNvSpPr>
            <a:spLocks noGrp="1"/>
          </p:cNvSpPr>
          <p:nvPr>
            <p:ph type="body" sz="quarter" idx="13" hasCustomPrompt="1"/>
          </p:nvPr>
        </p:nvSpPr>
        <p:spPr>
          <a:xfrm>
            <a:off x="274703" y="720192"/>
            <a:ext cx="5583495" cy="904863"/>
          </a:xfrm>
        </p:spPr>
        <p:txBody>
          <a:bodyPr lIns="182880" tIns="146304" rIns="182880" bIns="146304"/>
          <a:lstStyle>
            <a:lvl1pPr marL="0" indent="0">
              <a:buNone/>
              <a:defRPr sz="4399"/>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smtClean="0"/>
              <a:t>Track Number Here</a:t>
            </a:r>
            <a:endParaRPr lang="en-US" dirty="0"/>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3712" y="6126935"/>
            <a:ext cx="1872763" cy="905894"/>
          </a:xfrm>
          <a:prstGeom prst="rect">
            <a:avLst/>
          </a:prstGeom>
        </p:spPr>
      </p:pic>
    </p:spTree>
    <p:extLst>
      <p:ext uri="{BB962C8B-B14F-4D97-AF65-F5344CB8AC3E}">
        <p14:creationId xmlns:p14="http://schemas.microsoft.com/office/powerpoint/2010/main" val="2417285305"/>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image" Target="../media/image3.png"/><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theme" Target="../theme/theme2.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41573" y="184894"/>
            <a:ext cx="11953328" cy="936104"/>
          </a:xfrm>
          <a:prstGeom prst="rect">
            <a:avLst/>
          </a:prstGeom>
        </p:spPr>
        <p:txBody>
          <a:bodyPr vert="horz" lIns="72000" tIns="72000" rIns="72000" bIns="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241573" y="1337022"/>
            <a:ext cx="11953328" cy="5472608"/>
          </a:xfrm>
          <a:prstGeom prst="rect">
            <a:avLst/>
          </a:prstGeom>
        </p:spPr>
        <p:txBody>
          <a:bodyPr vert="horz" lIns="72000" tIns="36000" rIns="72000" bIns="36000" rtlCol="0">
            <a:normAutofit/>
          </a:bodyPr>
          <a:lstStyle/>
          <a:p>
            <a:pPr lvl="0"/>
            <a:r>
              <a:rPr kumimoji="1" lang="ja-JP" altLang="en-US" dirty="0" smtClean="0"/>
              <a:t>マスター テキストの書式設定</a:t>
            </a:r>
            <a:endParaRPr kumimoji="1" lang="en-US" altLang="ja-JP" dirty="0" smtClean="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pic>
        <p:nvPicPr>
          <p:cNvPr id="7"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grpSp>
        <p:nvGrpSpPr>
          <p:cNvPr id="5" name="Group 4"/>
          <p:cNvGrpSpPr/>
          <p:nvPr userDrawn="1"/>
        </p:nvGrpSpPr>
        <p:grpSpPr>
          <a:xfrm>
            <a:off x="4137766" y="7087079"/>
            <a:ext cx="8345167" cy="802671"/>
            <a:chOff x="-3033652" y="2510790"/>
            <a:chExt cx="12008566" cy="1155193"/>
          </a:xfrm>
        </p:grpSpPr>
        <p:sp>
          <p:nvSpPr>
            <p:cNvPr id="6" name="Rectangle 6"/>
            <p:cNvSpPr/>
            <p:nvPr/>
          </p:nvSpPr>
          <p:spPr bwMode="auto">
            <a:xfrm>
              <a:off x="5451193" y="2510791"/>
              <a:ext cx="1155490" cy="1155192"/>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406">
                <a:defRPr/>
              </a:pPr>
              <a:r>
                <a:rPr lang="en-US" sz="900" dirty="0">
                  <a:gradFill>
                    <a:gsLst>
                      <a:gs pos="79245">
                        <a:srgbClr val="1E1E1E"/>
                      </a:gs>
                      <a:gs pos="0">
                        <a:srgbClr val="1E1E1E"/>
                      </a:gs>
                    </a:gsLst>
                    <a:lin ang="5400000" scaled="0"/>
                  </a:gradFill>
                  <a:ea typeface="Segoe UI" pitchFamily="34" charset="0"/>
                  <a:cs typeface="Segoe UI" pitchFamily="34" charset="0"/>
                </a:rPr>
                <a:t>RGB </a:t>
              </a:r>
            </a:p>
            <a:p>
              <a:pPr defTabSz="932406">
                <a:defRPr/>
              </a:pPr>
              <a:r>
                <a:rPr lang="en-US" sz="900" dirty="0">
                  <a:gradFill>
                    <a:gsLst>
                      <a:gs pos="79245">
                        <a:srgbClr val="1E1E1E"/>
                      </a:gs>
                      <a:gs pos="0">
                        <a:srgbClr val="1E1E1E"/>
                      </a:gs>
                    </a:gsLst>
                    <a:lin ang="5400000" scaled="0"/>
                  </a:gradFill>
                  <a:ea typeface="Segoe UI" pitchFamily="34" charset="0"/>
                  <a:cs typeface="Segoe UI" pitchFamily="34" charset="0"/>
                </a:rPr>
                <a:t>186  216  10</a:t>
              </a:r>
            </a:p>
          </p:txBody>
        </p:sp>
        <p:sp>
          <p:nvSpPr>
            <p:cNvPr id="8" name="Rectangle 7"/>
            <p:cNvSpPr/>
            <p:nvPr/>
          </p:nvSpPr>
          <p:spPr bwMode="auto">
            <a:xfrm>
              <a:off x="7819424" y="2510790"/>
              <a:ext cx="1155490" cy="1155192"/>
            </a:xfrm>
            <a:prstGeom prst="rect">
              <a:avLst/>
            </a:prstGeom>
            <a:solidFill>
              <a:srgbClr val="F472D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406">
                <a:defRPr/>
              </a:pPr>
              <a:r>
                <a:rPr lang="en-US" sz="900" dirty="0">
                  <a:gradFill>
                    <a:gsLst>
                      <a:gs pos="79245">
                        <a:srgbClr val="1E1E1E"/>
                      </a:gs>
                      <a:gs pos="0">
                        <a:srgbClr val="1E1E1E"/>
                      </a:gs>
                    </a:gsLst>
                    <a:lin ang="5400000" scaled="0"/>
                  </a:gradFill>
                  <a:ea typeface="Segoe UI" pitchFamily="34" charset="0"/>
                  <a:cs typeface="Segoe UI" pitchFamily="34" charset="0"/>
                </a:rPr>
                <a:t>RGB </a:t>
              </a:r>
            </a:p>
            <a:p>
              <a:pPr defTabSz="932406">
                <a:defRPr/>
              </a:pPr>
              <a:r>
                <a:rPr lang="en-US" sz="900" dirty="0">
                  <a:gradFill>
                    <a:gsLst>
                      <a:gs pos="79245">
                        <a:srgbClr val="1E1E1E"/>
                      </a:gs>
                      <a:gs pos="0">
                        <a:srgbClr val="1E1E1E"/>
                      </a:gs>
                    </a:gsLst>
                    <a:lin ang="5400000" scaled="0"/>
                  </a:gradFill>
                  <a:ea typeface="Segoe UI" pitchFamily="34" charset="0"/>
                  <a:cs typeface="Segoe UI" pitchFamily="34" charset="0"/>
                </a:rPr>
                <a:t>244  114  208</a:t>
              </a:r>
            </a:p>
          </p:txBody>
        </p:sp>
        <p:sp>
          <p:nvSpPr>
            <p:cNvPr id="9" name="Rectangle 8"/>
            <p:cNvSpPr/>
            <p:nvPr/>
          </p:nvSpPr>
          <p:spPr bwMode="auto">
            <a:xfrm>
              <a:off x="522521" y="2510791"/>
              <a:ext cx="1155490" cy="115519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406">
                <a:defRPr/>
              </a:pPr>
              <a:r>
                <a:rPr lang="en-US" sz="900" dirty="0">
                  <a:gradFill>
                    <a:gsLst>
                      <a:gs pos="79245">
                        <a:srgbClr val="1E1E1E"/>
                      </a:gs>
                      <a:gs pos="0">
                        <a:srgbClr val="1E1E1E"/>
                      </a:gs>
                    </a:gsLst>
                    <a:lin ang="5400000" scaled="0"/>
                  </a:gradFill>
                  <a:ea typeface="Segoe UI" pitchFamily="34" charset="0"/>
                  <a:cs typeface="Segoe UI" pitchFamily="34" charset="0"/>
                </a:rPr>
                <a:t>RGB </a:t>
              </a:r>
            </a:p>
            <a:p>
              <a:pPr defTabSz="932406">
                <a:defRPr/>
              </a:pPr>
              <a:r>
                <a:rPr lang="en-US" sz="900" dirty="0">
                  <a:gradFill>
                    <a:gsLst>
                      <a:gs pos="79245">
                        <a:srgbClr val="1E1E1E"/>
                      </a:gs>
                      <a:gs pos="0">
                        <a:srgbClr val="1E1E1E"/>
                      </a:gs>
                    </a:gsLst>
                    <a:lin ang="5400000" scaled="0"/>
                  </a:gradFill>
                  <a:ea typeface="Segoe UI" pitchFamily="34" charset="0"/>
                  <a:cs typeface="Segoe UI" pitchFamily="34" charset="0"/>
                </a:rPr>
                <a:t>127  186  0</a:t>
              </a:r>
            </a:p>
          </p:txBody>
        </p:sp>
        <p:sp>
          <p:nvSpPr>
            <p:cNvPr id="10" name="Rectangle 9"/>
            <p:cNvSpPr/>
            <p:nvPr/>
          </p:nvSpPr>
          <p:spPr bwMode="auto">
            <a:xfrm>
              <a:off x="2893305" y="2510791"/>
              <a:ext cx="1155490" cy="115519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406">
                <a:defRPr/>
              </a:pPr>
              <a:r>
                <a:rPr lang="en-US" sz="900" dirty="0">
                  <a:gradFill>
                    <a:gsLst>
                      <a:gs pos="79245">
                        <a:srgbClr val="1E1E1E"/>
                      </a:gs>
                      <a:gs pos="0">
                        <a:srgbClr val="1E1E1E"/>
                      </a:gs>
                    </a:gsLst>
                    <a:lin ang="5400000" scaled="0"/>
                  </a:gradFill>
                  <a:ea typeface="Segoe UI" pitchFamily="34" charset="0"/>
                  <a:cs typeface="Segoe UI" pitchFamily="34" charset="0"/>
                </a:rPr>
                <a:t>RGB </a:t>
              </a:r>
            </a:p>
            <a:p>
              <a:pPr defTabSz="932406">
                <a:defRPr/>
              </a:pPr>
              <a:r>
                <a:rPr lang="en-US" sz="900" dirty="0">
                  <a:gradFill>
                    <a:gsLst>
                      <a:gs pos="79245">
                        <a:srgbClr val="1E1E1E"/>
                      </a:gs>
                      <a:gs pos="0">
                        <a:srgbClr val="1E1E1E"/>
                      </a:gs>
                    </a:gsLst>
                    <a:lin ang="5400000" scaled="0"/>
                  </a:gradFill>
                  <a:ea typeface="Segoe UI" pitchFamily="34" charset="0"/>
                  <a:cs typeface="Segoe UI" pitchFamily="34" charset="0"/>
                </a:rPr>
                <a:t>0  216  204</a:t>
              </a:r>
            </a:p>
          </p:txBody>
        </p:sp>
        <p:sp>
          <p:nvSpPr>
            <p:cNvPr id="11" name="Rectangle 10"/>
            <p:cNvSpPr/>
            <p:nvPr/>
          </p:nvSpPr>
          <p:spPr bwMode="auto">
            <a:xfrm>
              <a:off x="4273642" y="2510791"/>
              <a:ext cx="1155490" cy="1155192"/>
            </a:xfrm>
            <a:prstGeom prst="rect">
              <a:avLst/>
            </a:prstGeom>
            <a:solidFill>
              <a:srgbClr val="E811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406">
                <a:defRPr/>
              </a:pPr>
              <a:r>
                <a:rPr lang="en-US" sz="900" dirty="0">
                  <a:gradFill>
                    <a:gsLst>
                      <a:gs pos="0">
                        <a:srgbClr val="FFFFFF"/>
                      </a:gs>
                      <a:gs pos="100000">
                        <a:srgbClr val="FFFFFF"/>
                      </a:gs>
                    </a:gsLst>
                    <a:lin ang="5400000" scaled="0"/>
                  </a:gradFill>
                  <a:ea typeface="Segoe UI" pitchFamily="34" charset="0"/>
                  <a:cs typeface="Segoe UI" pitchFamily="34" charset="0"/>
                </a:rPr>
                <a:t>RGB </a:t>
              </a:r>
            </a:p>
            <a:p>
              <a:pPr defTabSz="932406">
                <a:defRPr/>
              </a:pPr>
              <a:r>
                <a:rPr lang="en-US" sz="900" dirty="0">
                  <a:gradFill>
                    <a:gsLst>
                      <a:gs pos="0">
                        <a:srgbClr val="FFFFFF"/>
                      </a:gs>
                      <a:gs pos="100000">
                        <a:srgbClr val="FFFFFF"/>
                      </a:gs>
                    </a:gsLst>
                    <a:lin ang="5400000" scaled="0"/>
                  </a:gradFill>
                  <a:ea typeface="Segoe UI" pitchFamily="34" charset="0"/>
                  <a:cs typeface="Segoe UI" pitchFamily="34" charset="0"/>
                </a:rPr>
                <a:t>232  17  35</a:t>
              </a:r>
            </a:p>
          </p:txBody>
        </p:sp>
        <p:sp>
          <p:nvSpPr>
            <p:cNvPr id="12" name="Rectangle 12"/>
            <p:cNvSpPr/>
            <p:nvPr/>
          </p:nvSpPr>
          <p:spPr bwMode="auto">
            <a:xfrm>
              <a:off x="6635309" y="2510791"/>
              <a:ext cx="1155490" cy="1155192"/>
            </a:xfrm>
            <a:prstGeom prst="rect">
              <a:avLst/>
            </a:prstGeom>
            <a:solidFill>
              <a:srgbClr val="FFA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406">
                <a:defRPr/>
              </a:pPr>
              <a:r>
                <a:rPr lang="en-US" sz="900" dirty="0">
                  <a:gradFill>
                    <a:gsLst>
                      <a:gs pos="79245">
                        <a:srgbClr val="1E1E1E"/>
                      </a:gs>
                      <a:gs pos="0">
                        <a:srgbClr val="1E1E1E"/>
                      </a:gs>
                    </a:gsLst>
                    <a:lin ang="5400000" scaled="0"/>
                  </a:gradFill>
                  <a:ea typeface="Segoe UI" pitchFamily="34" charset="0"/>
                  <a:cs typeface="Segoe UI" pitchFamily="34" charset="0"/>
                </a:rPr>
                <a:t>RGB </a:t>
              </a:r>
            </a:p>
            <a:p>
              <a:pPr defTabSz="932406">
                <a:defRPr/>
              </a:pPr>
              <a:r>
                <a:rPr lang="en-US" sz="900" dirty="0">
                  <a:gradFill>
                    <a:gsLst>
                      <a:gs pos="79245">
                        <a:srgbClr val="1E1E1E"/>
                      </a:gs>
                      <a:gs pos="0">
                        <a:srgbClr val="1E1E1E"/>
                      </a:gs>
                    </a:gsLst>
                    <a:lin ang="5400000" scaled="0"/>
                  </a:gradFill>
                  <a:ea typeface="Segoe UI" pitchFamily="34" charset="0"/>
                  <a:cs typeface="Segoe UI" pitchFamily="34" charset="0"/>
                </a:rPr>
                <a:t>255  175  0</a:t>
              </a:r>
            </a:p>
          </p:txBody>
        </p:sp>
        <p:sp>
          <p:nvSpPr>
            <p:cNvPr id="13" name="Rectangle 13"/>
            <p:cNvSpPr/>
            <p:nvPr/>
          </p:nvSpPr>
          <p:spPr bwMode="auto">
            <a:xfrm>
              <a:off x="1707911" y="2510791"/>
              <a:ext cx="1155490" cy="115519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406">
                <a:defRPr/>
              </a:pPr>
              <a:r>
                <a:rPr lang="en-US" sz="900" dirty="0">
                  <a:gradFill>
                    <a:gsLst>
                      <a:gs pos="79245">
                        <a:srgbClr val="1E1E1E"/>
                      </a:gs>
                      <a:gs pos="0">
                        <a:srgbClr val="1E1E1E"/>
                      </a:gs>
                    </a:gsLst>
                    <a:lin ang="5400000" scaled="0"/>
                  </a:gradFill>
                  <a:ea typeface="Segoe UI" pitchFamily="34" charset="0"/>
                  <a:cs typeface="Segoe UI" pitchFamily="34" charset="0"/>
                </a:rPr>
                <a:t>RGB </a:t>
              </a:r>
            </a:p>
            <a:p>
              <a:pPr defTabSz="932406">
                <a:defRPr/>
              </a:pPr>
              <a:r>
                <a:rPr lang="en-US" sz="900" dirty="0">
                  <a:gradFill>
                    <a:gsLst>
                      <a:gs pos="79245">
                        <a:srgbClr val="1E1E1E"/>
                      </a:gs>
                      <a:gs pos="0">
                        <a:srgbClr val="1E1E1E"/>
                      </a:gs>
                    </a:gsLst>
                    <a:lin ang="5400000" scaled="0"/>
                  </a:gradFill>
                  <a:ea typeface="Segoe UI" pitchFamily="34" charset="0"/>
                  <a:cs typeface="Segoe UI" pitchFamily="34" charset="0"/>
                </a:rPr>
                <a:t>255  140  0</a:t>
              </a:r>
            </a:p>
          </p:txBody>
        </p:sp>
        <p:sp>
          <p:nvSpPr>
            <p:cNvPr id="14" name="Rectangle 15"/>
            <p:cNvSpPr/>
            <p:nvPr/>
          </p:nvSpPr>
          <p:spPr bwMode="auto">
            <a:xfrm>
              <a:off x="-662870" y="2510791"/>
              <a:ext cx="1155490" cy="115519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406">
                <a:defRPr/>
              </a:pPr>
              <a:r>
                <a:rPr lang="en-US" sz="900" dirty="0">
                  <a:gradFill>
                    <a:gsLst>
                      <a:gs pos="0">
                        <a:srgbClr val="FFFFFF"/>
                      </a:gs>
                      <a:gs pos="100000">
                        <a:srgbClr val="FFFFFF"/>
                      </a:gs>
                    </a:gsLst>
                    <a:lin ang="5400000" scaled="0"/>
                  </a:gradFill>
                  <a:ea typeface="Segoe UI" pitchFamily="34" charset="0"/>
                  <a:cs typeface="Segoe UI" pitchFamily="34" charset="0"/>
                </a:rPr>
                <a:t>RGB </a:t>
              </a:r>
            </a:p>
            <a:p>
              <a:pPr defTabSz="932406">
                <a:defRPr/>
              </a:pPr>
              <a:r>
                <a:rPr lang="en-US" sz="900" dirty="0">
                  <a:gradFill>
                    <a:gsLst>
                      <a:gs pos="0">
                        <a:srgbClr val="FFFFFF"/>
                      </a:gs>
                      <a:gs pos="100000">
                        <a:srgbClr val="FFFFFF"/>
                      </a:gs>
                    </a:gsLst>
                    <a:lin ang="5400000" scaled="0"/>
                  </a:gradFill>
                  <a:ea typeface="Segoe UI" pitchFamily="34" charset="0"/>
                  <a:cs typeface="Segoe UI" pitchFamily="34" charset="0"/>
                </a:rPr>
                <a:t>155  79  150</a:t>
              </a:r>
            </a:p>
          </p:txBody>
        </p:sp>
        <p:sp>
          <p:nvSpPr>
            <p:cNvPr id="15" name="Rectangle 16"/>
            <p:cNvSpPr/>
            <p:nvPr/>
          </p:nvSpPr>
          <p:spPr bwMode="auto">
            <a:xfrm>
              <a:off x="-3033652" y="2510791"/>
              <a:ext cx="1155490" cy="115519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406">
                <a:defRPr/>
              </a:pPr>
              <a:r>
                <a:rPr lang="en-US" sz="900" dirty="0">
                  <a:gradFill>
                    <a:gsLst>
                      <a:gs pos="0">
                        <a:srgbClr val="FFFFFF"/>
                      </a:gs>
                      <a:gs pos="100000">
                        <a:srgbClr val="FFFFFF"/>
                      </a:gs>
                    </a:gsLst>
                    <a:lin ang="5400000" scaled="0"/>
                  </a:gradFill>
                  <a:ea typeface="Segoe UI" pitchFamily="34" charset="0"/>
                  <a:cs typeface="Segoe UI" pitchFamily="34" charset="0"/>
                </a:rPr>
                <a:t>RGB </a:t>
              </a:r>
            </a:p>
            <a:p>
              <a:pPr defTabSz="932406">
                <a:defRPr/>
              </a:pPr>
              <a:r>
                <a:rPr lang="en-US" sz="900" dirty="0">
                  <a:gradFill>
                    <a:gsLst>
                      <a:gs pos="0">
                        <a:srgbClr val="FFFFFF"/>
                      </a:gs>
                      <a:gs pos="100000">
                        <a:srgbClr val="FFFFFF"/>
                      </a:gs>
                    </a:gsLst>
                    <a:lin ang="5400000" scaled="0"/>
                  </a:gradFill>
                  <a:ea typeface="Segoe UI" pitchFamily="34" charset="0"/>
                  <a:cs typeface="Segoe UI" pitchFamily="34" charset="0"/>
                </a:rPr>
                <a:t>0  24  143</a:t>
              </a:r>
            </a:p>
          </p:txBody>
        </p:sp>
        <p:sp>
          <p:nvSpPr>
            <p:cNvPr id="16" name="Rectangle 17"/>
            <p:cNvSpPr/>
            <p:nvPr/>
          </p:nvSpPr>
          <p:spPr bwMode="auto">
            <a:xfrm>
              <a:off x="-1848261" y="2510791"/>
              <a:ext cx="1155490" cy="115519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406">
                <a:defRPr/>
              </a:pPr>
              <a:r>
                <a:rPr lang="en-US" sz="900" dirty="0">
                  <a:gradFill>
                    <a:gsLst>
                      <a:gs pos="79245">
                        <a:srgbClr val="1E1E1E"/>
                      </a:gs>
                      <a:gs pos="0">
                        <a:srgbClr val="1E1E1E"/>
                      </a:gs>
                    </a:gsLst>
                    <a:lin ang="5400000" scaled="0"/>
                  </a:gradFill>
                  <a:ea typeface="Segoe UI" pitchFamily="34" charset="0"/>
                  <a:cs typeface="Segoe UI" pitchFamily="34" charset="0"/>
                </a:rPr>
                <a:t>RGB </a:t>
              </a:r>
            </a:p>
            <a:p>
              <a:pPr defTabSz="932406">
                <a:defRPr/>
              </a:pPr>
              <a:r>
                <a:rPr lang="en-US" sz="900" dirty="0">
                  <a:gradFill>
                    <a:gsLst>
                      <a:gs pos="79245">
                        <a:srgbClr val="1E1E1E"/>
                      </a:gs>
                      <a:gs pos="0">
                        <a:srgbClr val="1E1E1E"/>
                      </a:gs>
                    </a:gsLst>
                    <a:lin ang="5400000" scaled="0"/>
                  </a:gradFill>
                  <a:ea typeface="Segoe UI" pitchFamily="34" charset="0"/>
                  <a:cs typeface="Segoe UI" pitchFamily="34" charset="0"/>
                </a:rPr>
                <a:t>0  188  242</a:t>
              </a:r>
            </a:p>
          </p:txBody>
        </p:sp>
      </p:grpSp>
    </p:spTree>
    <p:extLst>
      <p:ext uri="{BB962C8B-B14F-4D97-AF65-F5344CB8AC3E}">
        <p14:creationId xmlns:p14="http://schemas.microsoft.com/office/powerpoint/2010/main" val="2236870066"/>
      </p:ext>
    </p:extLst>
  </p:cSld>
  <p:clrMap bg1="lt1" tx1="dk1" bg2="lt2" tx2="dk2" accent1="accent1" accent2="accent2" accent3="accent3" accent4="accent4" accent5="accent5" accent6="accent6" hlink="hlink" folHlink="folHlink"/>
  <p:sldLayoutIdLst>
    <p:sldLayoutId id="2147484301" r:id="rId1"/>
    <p:sldLayoutId id="2147484295" r:id="rId2"/>
    <p:sldLayoutId id="2147484299" r:id="rId3"/>
    <p:sldLayoutId id="2147484300" r:id="rId4"/>
  </p:sldLayoutIdLst>
  <p:transition>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800" kern="1200" spc="-100" baseline="0">
          <a:solidFill>
            <a:srgbClr val="4B4B4B"/>
          </a:solidFill>
          <a:latin typeface="Segoe UI Light" panose="020B0502040204020203" pitchFamily="34" charset="0"/>
          <a:ea typeface="メイリオ" panose="020B0604030504040204" pitchFamily="50" charset="-128"/>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kumimoji="1" sz="3200" kern="1200">
          <a:solidFill>
            <a:srgbClr val="4B4B4B"/>
          </a:solidFill>
          <a:latin typeface="Segoe UI Light" panose="020B0502040204020203" pitchFamily="34" charset="0"/>
          <a:ea typeface="メイリオ" panose="020B0604030504040204" pitchFamily="50" charset="-128"/>
          <a:cs typeface="+mn-cs"/>
        </a:defRPr>
      </a:lvl1pPr>
      <a:lvl2pPr marL="627063" indent="-271463" algn="l" defTabSz="914400" rtl="0" eaLnBrk="1" latinLnBrk="0" hangingPunct="1">
        <a:lnSpc>
          <a:spcPct val="95000"/>
        </a:lnSpc>
        <a:spcBef>
          <a:spcPts val="300"/>
        </a:spcBef>
        <a:buFont typeface="Arial" panose="020B0604020202020204" pitchFamily="34" charset="0"/>
        <a:buChar char="•"/>
        <a:defRPr kumimoji="1" sz="2600" kern="1200">
          <a:solidFill>
            <a:srgbClr val="4B4B4B"/>
          </a:solidFill>
          <a:latin typeface="Segoe UI Light" panose="020B0502040204020203" pitchFamily="34" charset="0"/>
          <a:ea typeface="メイリオ" panose="020B0604030504040204" pitchFamily="50" charset="-128"/>
          <a:cs typeface="+mn-cs"/>
        </a:defRPr>
      </a:lvl2pPr>
      <a:lvl3pPr marL="982663" indent="-258763" algn="l" defTabSz="914400" rtl="0" eaLnBrk="1" latinLnBrk="0" hangingPunct="1">
        <a:lnSpc>
          <a:spcPct val="95000"/>
        </a:lnSpc>
        <a:spcBef>
          <a:spcPts val="300"/>
        </a:spcBef>
        <a:buFont typeface="Arial" panose="020B0604020202020204" pitchFamily="34" charset="0"/>
        <a:buChar char="•"/>
        <a:defRPr kumimoji="1" sz="2200" kern="1200">
          <a:solidFill>
            <a:srgbClr val="4B4B4B"/>
          </a:solidFill>
          <a:latin typeface="Segoe UI Light" panose="020B0502040204020203" pitchFamily="34" charset="0"/>
          <a:ea typeface="メイリオ" panose="020B0604030504040204" pitchFamily="50" charset="-128"/>
          <a:cs typeface="+mn-cs"/>
        </a:defRPr>
      </a:lvl3pPr>
      <a:lvl4pPr marL="1350963" indent="-273050" algn="l" defTabSz="914400" rtl="0" eaLnBrk="1" latinLnBrk="0" hangingPunct="1">
        <a:lnSpc>
          <a:spcPct val="95000"/>
        </a:lnSpc>
        <a:spcBef>
          <a:spcPts val="300"/>
        </a:spcBef>
        <a:buFont typeface="Arial" panose="020B0604020202020204" pitchFamily="34" charset="0"/>
        <a:buChar char="•"/>
        <a:defRPr kumimoji="1" sz="2000" kern="1200">
          <a:solidFill>
            <a:srgbClr val="4B4B4B"/>
          </a:solidFill>
          <a:latin typeface="Segoe UI Light" panose="020B0502040204020203" pitchFamily="34" charset="0"/>
          <a:ea typeface="メイリオ" panose="020B0604030504040204" pitchFamily="50" charset="-128"/>
          <a:cs typeface="+mn-cs"/>
        </a:defRPr>
      </a:lvl4pPr>
      <a:lvl5pPr marL="1706563" indent="-273050" algn="l" defTabSz="914400" rtl="0" eaLnBrk="1" latinLnBrk="0" hangingPunct="1">
        <a:lnSpc>
          <a:spcPct val="95000"/>
        </a:lnSpc>
        <a:spcBef>
          <a:spcPts val="300"/>
        </a:spcBef>
        <a:buFont typeface="Arial" panose="020B0604020202020204" pitchFamily="34" charset="0"/>
        <a:buChar char="•"/>
        <a:defRPr kumimoji="1" sz="2000" kern="1200">
          <a:solidFill>
            <a:srgbClr val="4B4B4B"/>
          </a:solidFill>
          <a:latin typeface="Segoe UI Light" panose="020B0502040204020203" pitchFamily="34" charset="0"/>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ja-JP" altLang="en-US" smtClean="0"/>
              <a:t>マスター タイトルの書式設定</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pic>
        <p:nvPicPr>
          <p:cNvPr id="5" name="Picture 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1192804410"/>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 id="2147484314" r:id="rId12"/>
    <p:sldLayoutId id="2147484315" r:id="rId13"/>
    <p:sldLayoutId id="2147484316" r:id="rId14"/>
    <p:sldLayoutId id="2147484317" r:id="rId15"/>
    <p:sldLayoutId id="2147484318" r:id="rId16"/>
    <p:sldLayoutId id="2147484319" r:id="rId17"/>
    <p:sldLayoutId id="2147484320" r:id="rId18"/>
    <p:sldLayoutId id="2147484321" r:id="rId19"/>
    <p:sldLayoutId id="2147484322" r:id="rId20"/>
    <p:sldLayoutId id="2147484323" r:id="rId21"/>
    <p:sldLayoutId id="2147484324" r:id="rId22"/>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kumimoji="1"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kumimoji="1"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kumimoji="1"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kumimoji="1"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kumimoji="1"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kumimoji="1"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32563" rtl="0" eaLnBrk="1" latinLnBrk="0" hangingPunct="1">
        <a:defRPr kumimoji="1" sz="1800" kern="1200">
          <a:solidFill>
            <a:schemeClr val="tx1"/>
          </a:solidFill>
          <a:latin typeface="+mn-lt"/>
          <a:ea typeface="+mn-ea"/>
          <a:cs typeface="+mn-cs"/>
        </a:defRPr>
      </a:lvl1pPr>
      <a:lvl2pPr marL="466281" algn="l" defTabSz="932563" rtl="0" eaLnBrk="1" latinLnBrk="0" hangingPunct="1">
        <a:defRPr kumimoji="1" sz="1800" kern="1200">
          <a:solidFill>
            <a:schemeClr val="tx1"/>
          </a:solidFill>
          <a:latin typeface="+mn-lt"/>
          <a:ea typeface="+mn-ea"/>
          <a:cs typeface="+mn-cs"/>
        </a:defRPr>
      </a:lvl2pPr>
      <a:lvl3pPr marL="932563" algn="l" defTabSz="932563" rtl="0" eaLnBrk="1" latinLnBrk="0" hangingPunct="1">
        <a:defRPr kumimoji="1" sz="1800" kern="1200">
          <a:solidFill>
            <a:schemeClr val="tx1"/>
          </a:solidFill>
          <a:latin typeface="+mn-lt"/>
          <a:ea typeface="+mn-ea"/>
          <a:cs typeface="+mn-cs"/>
        </a:defRPr>
      </a:lvl3pPr>
      <a:lvl4pPr marL="1398844" algn="l" defTabSz="932563" rtl="0" eaLnBrk="1" latinLnBrk="0" hangingPunct="1">
        <a:defRPr kumimoji="1" sz="1800" kern="1200">
          <a:solidFill>
            <a:schemeClr val="tx1"/>
          </a:solidFill>
          <a:latin typeface="+mn-lt"/>
          <a:ea typeface="+mn-ea"/>
          <a:cs typeface="+mn-cs"/>
        </a:defRPr>
      </a:lvl4pPr>
      <a:lvl5pPr marL="1865126" algn="l" defTabSz="932563" rtl="0" eaLnBrk="1" latinLnBrk="0" hangingPunct="1">
        <a:defRPr kumimoji="1" sz="1800" kern="1200">
          <a:solidFill>
            <a:schemeClr val="tx1"/>
          </a:solidFill>
          <a:latin typeface="+mn-lt"/>
          <a:ea typeface="+mn-ea"/>
          <a:cs typeface="+mn-cs"/>
        </a:defRPr>
      </a:lvl5pPr>
      <a:lvl6pPr marL="2331408" algn="l" defTabSz="932563" rtl="0" eaLnBrk="1" latinLnBrk="0" hangingPunct="1">
        <a:defRPr kumimoji="1" sz="1800" kern="1200">
          <a:solidFill>
            <a:schemeClr val="tx1"/>
          </a:solidFill>
          <a:latin typeface="+mn-lt"/>
          <a:ea typeface="+mn-ea"/>
          <a:cs typeface="+mn-cs"/>
        </a:defRPr>
      </a:lvl6pPr>
      <a:lvl7pPr marL="2797689" algn="l" defTabSz="932563" rtl="0" eaLnBrk="1" latinLnBrk="0" hangingPunct="1">
        <a:defRPr kumimoji="1" sz="1800" kern="1200">
          <a:solidFill>
            <a:schemeClr val="tx1"/>
          </a:solidFill>
          <a:latin typeface="+mn-lt"/>
          <a:ea typeface="+mn-ea"/>
          <a:cs typeface="+mn-cs"/>
        </a:defRPr>
      </a:lvl7pPr>
      <a:lvl8pPr marL="3263970" algn="l" defTabSz="932563" rtl="0" eaLnBrk="1" latinLnBrk="0" hangingPunct="1">
        <a:defRPr kumimoji="1" sz="1800" kern="1200">
          <a:solidFill>
            <a:schemeClr val="tx1"/>
          </a:solidFill>
          <a:latin typeface="+mn-lt"/>
          <a:ea typeface="+mn-ea"/>
          <a:cs typeface="+mn-cs"/>
        </a:defRPr>
      </a:lvl8pPr>
      <a:lvl9pPr marL="3730253" algn="l" defTabSz="932563"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52">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1613" y="1985094"/>
            <a:ext cx="11953328" cy="936104"/>
          </a:xfrm>
        </p:spPr>
        <p:txBody>
          <a:bodyPr/>
          <a:lstStyle/>
          <a:p>
            <a:pPr>
              <a:lnSpc>
                <a:spcPct val="100000"/>
              </a:lnSpc>
            </a:pPr>
            <a:r>
              <a:rPr lang="en-US" altLang="ja-JP" sz="5400" dirty="0" smtClean="0">
                <a:solidFill>
                  <a:srgbClr val="4B4B4B"/>
                </a:solidFill>
                <a:latin typeface="Segoe UI" panose="020B0502040204020203" pitchFamily="34" charset="0"/>
                <a:ea typeface="メイリオ" panose="020B0604030504040204" pitchFamily="50" charset="-128"/>
              </a:rPr>
              <a:t>SQL </a:t>
            </a:r>
            <a:r>
              <a:rPr lang="en-US" altLang="ja-JP" sz="5400" dirty="0">
                <a:solidFill>
                  <a:srgbClr val="4B4B4B"/>
                </a:solidFill>
                <a:latin typeface="Segoe UI" panose="020B0502040204020203" pitchFamily="34" charset="0"/>
                <a:ea typeface="メイリオ" panose="020B0604030504040204" pitchFamily="50" charset="-128"/>
              </a:rPr>
              <a:t>Server 2014 </a:t>
            </a:r>
            <a:r>
              <a:rPr lang="ja-JP" altLang="en-US" sz="5400" dirty="0">
                <a:solidFill>
                  <a:srgbClr val="4B4B4B"/>
                </a:solidFill>
                <a:latin typeface="Segoe UI" panose="020B0502040204020203" pitchFamily="34" charset="0"/>
                <a:ea typeface="メイリオ" panose="020B0604030504040204" pitchFamily="50" charset="-128"/>
              </a:rPr>
              <a:t>アプリ</a:t>
            </a:r>
            <a:r>
              <a:rPr lang="ja-JP" altLang="en-US" sz="5400" dirty="0" smtClean="0">
                <a:solidFill>
                  <a:srgbClr val="4B4B4B"/>
                </a:solidFill>
                <a:latin typeface="Segoe UI" panose="020B0502040204020203" pitchFamily="34" charset="0"/>
                <a:ea typeface="メイリオ" panose="020B0604030504040204" pitchFamily="50" charset="-128"/>
              </a:rPr>
              <a:t>開発</a:t>
            </a:r>
            <a:r>
              <a:rPr lang="en-US" altLang="ja-JP" sz="5400" dirty="0" smtClean="0">
                <a:solidFill>
                  <a:srgbClr val="4B4B4B"/>
                </a:solidFill>
                <a:latin typeface="Segoe UI" panose="020B0502040204020203" pitchFamily="34" charset="0"/>
                <a:ea typeface="メイリオ" panose="020B0604030504040204" pitchFamily="50" charset="-128"/>
              </a:rPr>
              <a:t/>
            </a:r>
            <a:br>
              <a:rPr lang="en-US" altLang="ja-JP" sz="5400" dirty="0" smtClean="0">
                <a:solidFill>
                  <a:srgbClr val="4B4B4B"/>
                </a:solidFill>
                <a:latin typeface="Segoe UI" panose="020B0502040204020203" pitchFamily="34" charset="0"/>
                <a:ea typeface="メイリオ" panose="020B0604030504040204" pitchFamily="50" charset="-128"/>
              </a:rPr>
            </a:br>
            <a:r>
              <a:rPr lang="en-US" altLang="ja-JP" sz="3200" dirty="0" err="1" smtClean="0">
                <a:latin typeface="Segoe UI" panose="020B0502040204020203" pitchFamily="34" charset="0"/>
              </a:rPr>
              <a:t>de:code</a:t>
            </a:r>
            <a:r>
              <a:rPr lang="en-US" altLang="ja-JP" sz="3200" dirty="0" smtClean="0">
                <a:latin typeface="Segoe UI" panose="020B0502040204020203" pitchFamily="34" charset="0"/>
              </a:rPr>
              <a:t> </a:t>
            </a:r>
            <a:r>
              <a:rPr lang="ja-JP" altLang="en-US" sz="3200" dirty="0" smtClean="0">
                <a:latin typeface="Segoe UI" panose="020B0502040204020203" pitchFamily="34" charset="0"/>
              </a:rPr>
              <a:t>セッション プレイバック</a:t>
            </a:r>
            <a:endParaRPr kumimoji="1" lang="ja-JP" altLang="en-US" sz="2800" dirty="0">
              <a:solidFill>
                <a:srgbClr val="4B4B4B"/>
              </a:solidFill>
              <a:latin typeface="Segoe UI" panose="020B0502040204020203" pitchFamily="34" charset="0"/>
              <a:ea typeface="メイリオ" panose="020B0604030504040204" pitchFamily="50" charset="-128"/>
            </a:endParaRPr>
          </a:p>
        </p:txBody>
      </p:sp>
      <p:sp>
        <p:nvSpPr>
          <p:cNvPr id="7" name="テキスト プレースホルダー 2"/>
          <p:cNvSpPr txBox="1">
            <a:spLocks/>
          </p:cNvSpPr>
          <p:nvPr/>
        </p:nvSpPr>
        <p:spPr>
          <a:xfrm>
            <a:off x="457597" y="729182"/>
            <a:ext cx="11017224" cy="683264"/>
          </a:xfrm>
          <a:prstGeom prst="rect">
            <a:avLst/>
          </a:prstGeom>
        </p:spPr>
        <p:txBody>
          <a:bodyPr vert="horz" wrap="square" lIns="182880" tIns="146304" rIns="182880" bIns="146304" rtlCol="0">
            <a:spAutoFit/>
          </a:bodyPr>
          <a:lstStyle>
            <a:lvl1pPr marL="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kumimoji="1" sz="4400" kern="1200" spc="0" baseline="0">
                <a:gradFill>
                  <a:gsLst>
                    <a:gs pos="1250">
                      <a:schemeClr val="tx1"/>
                    </a:gs>
                    <a:gs pos="100000">
                      <a:schemeClr val="tx1"/>
                    </a:gs>
                  </a:gsLst>
                  <a:lin ang="5400000" scaled="0"/>
                </a:gradFill>
                <a:latin typeface="+mj-lt"/>
                <a:ea typeface="+mn-ea"/>
                <a:cs typeface="+mn-cs"/>
              </a:defRPr>
            </a:lvl1pPr>
            <a:lvl2pPr marL="34290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kumimoji="1" sz="2000" kern="1200" spc="0" baseline="0">
                <a:gradFill>
                  <a:gsLst>
                    <a:gs pos="1250">
                      <a:schemeClr val="tx1"/>
                    </a:gs>
                    <a:gs pos="100000">
                      <a:schemeClr val="tx1"/>
                    </a:gs>
                  </a:gsLst>
                  <a:lin ang="5400000" scaled="0"/>
                </a:gradFill>
                <a:latin typeface="+mn-lt"/>
                <a:ea typeface="+mn-ea"/>
                <a:cs typeface="+mn-cs"/>
              </a:defRPr>
            </a:lvl2pPr>
            <a:lvl3pPr marL="57150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kumimoji="1" sz="2000" kern="1200" spc="0" baseline="0">
                <a:gradFill>
                  <a:gsLst>
                    <a:gs pos="1250">
                      <a:schemeClr val="tx1"/>
                    </a:gs>
                    <a:gs pos="100000">
                      <a:schemeClr val="tx1"/>
                    </a:gs>
                  </a:gsLst>
                  <a:lin ang="5400000" scaled="0"/>
                </a:gradFill>
                <a:latin typeface="+mn-lt"/>
                <a:ea typeface="+mn-ea"/>
                <a:cs typeface="+mn-cs"/>
              </a:defRPr>
            </a:lvl3pPr>
            <a:lvl4pPr marL="80010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kumimoji="1" sz="2000" kern="1200" spc="0" baseline="0">
                <a:gradFill>
                  <a:gsLst>
                    <a:gs pos="1250">
                      <a:schemeClr val="tx1"/>
                    </a:gs>
                    <a:gs pos="100000">
                      <a:schemeClr val="tx1"/>
                    </a:gs>
                  </a:gsLst>
                  <a:lin ang="5400000" scaled="0"/>
                </a:gradFill>
                <a:latin typeface="+mn-lt"/>
                <a:ea typeface="+mn-ea"/>
                <a:cs typeface="+mn-cs"/>
              </a:defRPr>
            </a:lvl4pPr>
            <a:lvl5pPr marL="102870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kumimoji="1"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800" dirty="0" smtClean="0">
                <a:solidFill>
                  <a:srgbClr val="4B4B4B"/>
                </a:solidFill>
                <a:latin typeface="Segoe UI" panose="020B0502040204020203" pitchFamily="34" charset="0"/>
                <a:ea typeface="メイリオ" panose="020B0604030504040204" pitchFamily="50" charset="-128"/>
              </a:rPr>
              <a:t>Genius Seminar Delivery for </a:t>
            </a:r>
            <a:r>
              <a:rPr lang="en-US" altLang="ja-JP" sz="2800" dirty="0" err="1" smtClean="0">
                <a:solidFill>
                  <a:srgbClr val="4B4B4B"/>
                </a:solidFill>
                <a:latin typeface="Segoe UI" panose="020B0502040204020203" pitchFamily="34" charset="0"/>
                <a:ea typeface="メイリオ" panose="020B0604030504040204" pitchFamily="50" charset="-128"/>
              </a:rPr>
              <a:t>SQLWorld</a:t>
            </a:r>
            <a:endParaRPr lang="ja-JP" altLang="en-US" sz="2800" dirty="0">
              <a:solidFill>
                <a:srgbClr val="4B4B4B"/>
              </a:solidFill>
              <a:latin typeface="Segoe UI" panose="020B0502040204020203" pitchFamily="34" charset="0"/>
              <a:ea typeface="メイリオ" panose="020B0604030504040204" pitchFamily="50" charset="-128"/>
            </a:endParaRPr>
          </a:p>
        </p:txBody>
      </p:sp>
      <p:sp>
        <p:nvSpPr>
          <p:cNvPr id="9" name="テキスト プレースホルダー 4"/>
          <p:cNvSpPr txBox="1">
            <a:spLocks/>
          </p:cNvSpPr>
          <p:nvPr/>
        </p:nvSpPr>
        <p:spPr>
          <a:xfrm>
            <a:off x="457597" y="4793406"/>
            <a:ext cx="10118161" cy="1640449"/>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kumimoji="1"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kumimoji="1"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kumimoji="1"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kumimoji="1"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kumimoji="1"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dirty="0" smtClean="0">
                <a:solidFill>
                  <a:srgbClr val="4B4B4B"/>
                </a:solidFill>
                <a:latin typeface="Segoe UI" panose="020B0502040204020203" pitchFamily="34" charset="0"/>
                <a:ea typeface="メイリオ" panose="020B0604030504040204" pitchFamily="50" charset="-128"/>
              </a:rPr>
              <a:t>日本マイクロソフト株式会社</a:t>
            </a:r>
            <a:endParaRPr lang="en-US" altLang="ja-JP" sz="2400" dirty="0" smtClean="0">
              <a:solidFill>
                <a:srgbClr val="4B4B4B"/>
              </a:solidFill>
              <a:latin typeface="Segoe UI" panose="020B0502040204020203" pitchFamily="34" charset="0"/>
              <a:ea typeface="メイリオ" panose="020B0604030504040204" pitchFamily="50" charset="-128"/>
            </a:endParaRPr>
          </a:p>
          <a:p>
            <a:r>
              <a:rPr lang="en-US" altLang="ja-JP" sz="2000" dirty="0" smtClean="0">
                <a:solidFill>
                  <a:srgbClr val="4B4B4B"/>
                </a:solidFill>
                <a:latin typeface="Segoe UI" panose="020B0502040204020203" pitchFamily="34" charset="0"/>
                <a:ea typeface="メイリオ" panose="020B0604030504040204" pitchFamily="50" charset="-128"/>
              </a:rPr>
              <a:t>Azure </a:t>
            </a:r>
            <a:r>
              <a:rPr lang="ja-JP" altLang="en-US" sz="2000" dirty="0" smtClean="0">
                <a:solidFill>
                  <a:srgbClr val="4B4B4B"/>
                </a:solidFill>
                <a:latin typeface="Segoe UI" panose="020B0502040204020203" pitchFamily="34" charset="0"/>
                <a:ea typeface="メイリオ" panose="020B0604030504040204" pitchFamily="50" charset="-128"/>
              </a:rPr>
              <a:t>ソリューション技術部</a:t>
            </a:r>
            <a:endParaRPr lang="en-US" altLang="ja-JP" sz="2000" dirty="0" smtClean="0">
              <a:solidFill>
                <a:srgbClr val="4B4B4B"/>
              </a:solidFill>
              <a:latin typeface="Segoe UI" panose="020B0502040204020203" pitchFamily="34" charset="0"/>
              <a:ea typeface="メイリオ" panose="020B0604030504040204" pitchFamily="50" charset="-128"/>
            </a:endParaRPr>
          </a:p>
          <a:p>
            <a:endParaRPr lang="en-US" altLang="ja-JP" sz="2000" dirty="0" smtClean="0">
              <a:solidFill>
                <a:srgbClr val="4B4B4B"/>
              </a:solidFill>
              <a:latin typeface="Segoe UI" panose="020B0502040204020203" pitchFamily="34" charset="0"/>
              <a:ea typeface="メイリオ" panose="020B0604030504040204" pitchFamily="50" charset="-128"/>
            </a:endParaRPr>
          </a:p>
          <a:p>
            <a:pPr>
              <a:lnSpc>
                <a:spcPct val="100000"/>
              </a:lnSpc>
              <a:spcBef>
                <a:spcPts val="600"/>
              </a:spcBef>
            </a:pPr>
            <a:r>
              <a:rPr lang="ja-JP" altLang="en-US" sz="2400" dirty="0" smtClean="0">
                <a:solidFill>
                  <a:srgbClr val="4B4B4B"/>
                </a:solidFill>
                <a:latin typeface="Segoe UI" panose="020B0502040204020203" pitchFamily="34" charset="0"/>
                <a:ea typeface="メイリオ" panose="020B0604030504040204" pitchFamily="50" charset="-128"/>
              </a:rPr>
              <a:t>ジニアス平井</a:t>
            </a:r>
            <a:endParaRPr lang="ja-JP" altLang="en-US" sz="2800" dirty="0">
              <a:solidFill>
                <a:srgbClr val="4B4B4B"/>
              </a:solidFill>
              <a:latin typeface="Segoe UI" panose="020B0502040204020203" pitchFamily="34" charset="0"/>
              <a:ea typeface="メイリオ" panose="020B0604030504040204" pitchFamily="50"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8357" y="3317520"/>
            <a:ext cx="4424888" cy="3316966"/>
          </a:xfrm>
          <a:prstGeom prst="rect">
            <a:avLst/>
          </a:prstGeom>
        </p:spPr>
      </p:pic>
    </p:spTree>
    <p:extLst>
      <p:ext uri="{BB962C8B-B14F-4D97-AF65-F5344CB8AC3E}">
        <p14:creationId xmlns:p14="http://schemas.microsoft.com/office/powerpoint/2010/main" val="171852137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Sample </a:t>
            </a:r>
            <a:r>
              <a:rPr lang="en-US" altLang="ja-JP" dirty="0" smtClean="0"/>
              <a:t>: </a:t>
            </a:r>
            <a:r>
              <a:rPr kumimoji="1" lang="en-US" altLang="ja-JP" dirty="0" smtClean="0"/>
              <a:t>In-Memory OLTP</a:t>
            </a:r>
            <a:endParaRPr kumimoji="1" lang="ja-JP" altLang="en-US" dirty="0"/>
          </a:p>
        </p:txBody>
      </p:sp>
      <p:sp>
        <p:nvSpPr>
          <p:cNvPr id="2" name="スライド番号プレースホルダー 1"/>
          <p:cNvSpPr>
            <a:spLocks noGrp="1"/>
          </p:cNvSpPr>
          <p:nvPr>
            <p:ph type="sldNum" sz="quarter" idx="12"/>
          </p:nvPr>
        </p:nvSpPr>
        <p:spPr/>
        <p:txBody>
          <a:bodyPr/>
          <a:lstStyle/>
          <a:p>
            <a:fld id="{6946C57F-C820-4AA6-B672-D9707FB7D946}" type="slidenum">
              <a:rPr kumimoji="1" lang="ja-JP" altLang="en-US" smtClean="0"/>
              <a:pPr/>
              <a:t>10</a:t>
            </a:fld>
            <a:endParaRPr kumimoji="1" lang="ja-JP" altLang="en-US" dirty="0"/>
          </a:p>
        </p:txBody>
      </p:sp>
      <p:sp>
        <p:nvSpPr>
          <p:cNvPr id="10" name="Rectangle 20"/>
          <p:cNvSpPr/>
          <p:nvPr/>
        </p:nvSpPr>
        <p:spPr>
          <a:xfrm>
            <a:off x="241573" y="1337022"/>
            <a:ext cx="11809312" cy="5268248"/>
          </a:xfrm>
          <a:prstGeom prst="rect">
            <a:avLst/>
          </a:prstGeom>
          <a:noFill/>
          <a:ln w="10795" cap="flat" cmpd="sng" algn="ctr">
            <a:solidFill>
              <a:schemeClr val="bg1">
                <a:lumMod val="50000"/>
              </a:schemeClr>
            </a:solidFill>
            <a:prstDash val="solid"/>
          </a:ln>
          <a:effectLst/>
        </p:spPr>
        <p:txBody>
          <a:bodyPr lIns="108000" tIns="72000" rIns="108000" bIns="72000" rtlCol="0" anchor="t">
            <a:noAutofit/>
          </a:bodyPr>
          <a:lstStyle/>
          <a:p>
            <a:r>
              <a:rPr lang="en-US" altLang="ja-JP" sz="2300" dirty="0" smtClean="0">
                <a:solidFill>
                  <a:srgbClr val="008000"/>
                </a:solidFill>
                <a:latin typeface="ＭＳ ゴシック" panose="020B0609070205080204" pitchFamily="49" charset="-128"/>
                <a:ea typeface="ＭＳ ゴシック" panose="020B0609070205080204" pitchFamily="49" charset="-128"/>
              </a:rPr>
              <a:t>-- </a:t>
            </a:r>
            <a:r>
              <a:rPr lang="en-US" altLang="ja-JP" sz="2300" dirty="0">
                <a:solidFill>
                  <a:srgbClr val="008000"/>
                </a:solidFill>
                <a:latin typeface="ＭＳ ゴシック" panose="020B0609070205080204" pitchFamily="49" charset="-128"/>
                <a:ea typeface="ＭＳ ゴシック" panose="020B0609070205080204" pitchFamily="49" charset="-128"/>
              </a:rPr>
              <a:t>1.</a:t>
            </a:r>
            <a:r>
              <a:rPr lang="ja-JP" altLang="en-US" sz="2300" dirty="0">
                <a:solidFill>
                  <a:srgbClr val="008000"/>
                </a:solidFill>
                <a:latin typeface="ＭＳ ゴシック" panose="020B0609070205080204" pitchFamily="49" charset="-128"/>
                <a:ea typeface="ＭＳ ゴシック" panose="020B0609070205080204" pitchFamily="49" charset="-128"/>
              </a:rPr>
              <a:t>データベースの作成</a:t>
            </a:r>
            <a:endParaRPr lang="ja-JP" altLang="en-US" sz="2300" dirty="0">
              <a:solidFill>
                <a:prstClr val="black"/>
              </a:solidFill>
              <a:latin typeface="ＭＳ ゴシック" panose="020B0609070205080204" pitchFamily="49" charset="-128"/>
              <a:ea typeface="ＭＳ ゴシック" panose="020B0609070205080204" pitchFamily="49" charset="-128"/>
            </a:endParaRPr>
          </a:p>
          <a:p>
            <a:r>
              <a:rPr lang="en-US" altLang="ja-JP" sz="2300" dirty="0" smtClean="0">
                <a:solidFill>
                  <a:srgbClr val="0000FF"/>
                </a:solidFill>
                <a:latin typeface="ＭＳ ゴシック" panose="020B0609070205080204" pitchFamily="49" charset="-128"/>
                <a:ea typeface="ＭＳ ゴシック" panose="020B0609070205080204" pitchFamily="49" charset="-128"/>
              </a:rPr>
              <a:t>USE</a:t>
            </a:r>
            <a:r>
              <a:rPr lang="en-US" altLang="ja-JP" sz="2300" dirty="0" smtClean="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0000FF"/>
                </a:solidFill>
                <a:latin typeface="ＭＳ ゴシック" panose="020B0609070205080204" pitchFamily="49" charset="-128"/>
                <a:ea typeface="ＭＳ ゴシック" panose="020B0609070205080204" pitchFamily="49" charset="-128"/>
              </a:rPr>
              <a:t>master</a:t>
            </a:r>
            <a:endParaRPr lang="en-US" altLang="ja-JP" sz="2300" dirty="0">
              <a:solidFill>
                <a:prstClr val="black"/>
              </a:solidFill>
              <a:latin typeface="ＭＳ ゴシック" panose="020B0609070205080204" pitchFamily="49" charset="-128"/>
              <a:ea typeface="ＭＳ ゴシック" panose="020B0609070205080204" pitchFamily="49" charset="-128"/>
            </a:endParaRPr>
          </a:p>
          <a:p>
            <a:r>
              <a:rPr lang="en-US" altLang="ja-JP" sz="2300" dirty="0">
                <a:solidFill>
                  <a:srgbClr val="0000FF"/>
                </a:solidFill>
                <a:latin typeface="ＭＳ ゴシック" panose="020B0609070205080204" pitchFamily="49" charset="-128"/>
                <a:ea typeface="ＭＳ ゴシック" panose="020B0609070205080204" pitchFamily="49" charset="-128"/>
              </a:rPr>
              <a:t>GO</a:t>
            </a:r>
            <a:endParaRPr lang="en-US" altLang="ja-JP" sz="2300" dirty="0">
              <a:solidFill>
                <a:prstClr val="black"/>
              </a:solidFill>
              <a:latin typeface="ＭＳ ゴシック" panose="020B0609070205080204" pitchFamily="49" charset="-128"/>
              <a:ea typeface="ＭＳ ゴシック" panose="020B0609070205080204" pitchFamily="49" charset="-128"/>
            </a:endParaRPr>
          </a:p>
          <a:p>
            <a:r>
              <a:rPr lang="en-US" altLang="ja-JP" sz="2300" dirty="0">
                <a:solidFill>
                  <a:srgbClr val="0000FF"/>
                </a:solidFill>
                <a:latin typeface="ＭＳ ゴシック" panose="020B0609070205080204" pitchFamily="49" charset="-128"/>
                <a:ea typeface="ＭＳ ゴシック" panose="020B0609070205080204" pitchFamily="49" charset="-128"/>
              </a:rPr>
              <a:t>CREATE</a:t>
            </a:r>
            <a:r>
              <a:rPr lang="en-US" altLang="ja-JP"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0000FF"/>
                </a:solidFill>
                <a:latin typeface="ＭＳ ゴシック" panose="020B0609070205080204" pitchFamily="49" charset="-128"/>
                <a:ea typeface="ＭＳ ゴシック" panose="020B0609070205080204" pitchFamily="49" charset="-128"/>
              </a:rPr>
              <a:t>DATABASE</a:t>
            </a:r>
            <a:r>
              <a:rPr lang="en-US" altLang="ja-JP" sz="2300" dirty="0">
                <a:solidFill>
                  <a:prstClr val="black"/>
                </a:solidFill>
                <a:latin typeface="ＭＳ ゴシック" panose="020B0609070205080204" pitchFamily="49" charset="-128"/>
                <a:ea typeface="ＭＳ ゴシック" panose="020B0609070205080204" pitchFamily="49" charset="-128"/>
              </a:rPr>
              <a:t> HekatonDB </a:t>
            </a:r>
            <a:r>
              <a:rPr lang="en-US" altLang="ja-JP" sz="2300" dirty="0">
                <a:solidFill>
                  <a:srgbClr val="0000FF"/>
                </a:solidFill>
                <a:latin typeface="ＭＳ ゴシック" panose="020B0609070205080204" pitchFamily="49" charset="-128"/>
                <a:ea typeface="ＭＳ ゴシック" panose="020B0609070205080204" pitchFamily="49" charset="-128"/>
              </a:rPr>
              <a:t>ON</a:t>
            </a:r>
            <a:endParaRPr lang="en-US" altLang="ja-JP" sz="2300" dirty="0">
              <a:solidFill>
                <a:prstClr val="black"/>
              </a:solidFill>
              <a:latin typeface="ＭＳ ゴシック" panose="020B0609070205080204" pitchFamily="49" charset="-128"/>
              <a:ea typeface="ＭＳ ゴシック" panose="020B0609070205080204" pitchFamily="49" charset="-128"/>
            </a:endParaRPr>
          </a:p>
          <a:p>
            <a:r>
              <a:rPr lang="en-US" altLang="ja-JP"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0000FF"/>
                </a:solidFill>
                <a:latin typeface="ＭＳ ゴシック" panose="020B0609070205080204" pitchFamily="49" charset="-128"/>
                <a:ea typeface="ＭＳ ゴシック" panose="020B0609070205080204" pitchFamily="49" charset="-128"/>
              </a:rPr>
              <a:t>PRIMARY </a:t>
            </a:r>
            <a:r>
              <a:rPr lang="en-US" altLang="ja-JP" sz="2300" dirty="0">
                <a:solidFill>
                  <a:srgbClr val="808080"/>
                </a:solidFill>
                <a:latin typeface="ＭＳ ゴシック" panose="020B0609070205080204" pitchFamily="49" charset="-128"/>
                <a:ea typeface="ＭＳ ゴシック" panose="020B0609070205080204" pitchFamily="49" charset="-128"/>
              </a:rPr>
              <a:t>(</a:t>
            </a:r>
            <a:r>
              <a:rPr lang="en-US" altLang="ja-JP" sz="2300" dirty="0">
                <a:solidFill>
                  <a:prstClr val="black"/>
                </a:solidFill>
                <a:latin typeface="ＭＳ ゴシック" panose="020B0609070205080204" pitchFamily="49" charset="-128"/>
                <a:ea typeface="ＭＳ ゴシック" panose="020B0609070205080204" pitchFamily="49" charset="-128"/>
              </a:rPr>
              <a:t>NAME </a:t>
            </a:r>
            <a:r>
              <a:rPr lang="en-US" altLang="ja-JP" sz="2300" dirty="0">
                <a:solidFill>
                  <a:srgbClr val="808080"/>
                </a:solidFill>
                <a:latin typeface="ＭＳ ゴシック" panose="020B0609070205080204" pitchFamily="49" charset="-128"/>
                <a:ea typeface="ＭＳ ゴシック" panose="020B0609070205080204" pitchFamily="49" charset="-128"/>
              </a:rPr>
              <a:t>=</a:t>
            </a:r>
            <a:r>
              <a:rPr lang="en-US" altLang="ja-JP"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FF0000"/>
                </a:solidFill>
                <a:latin typeface="ＭＳ ゴシック" panose="020B0609070205080204" pitchFamily="49" charset="-128"/>
                <a:ea typeface="ＭＳ ゴシック" panose="020B0609070205080204" pitchFamily="49" charset="-128"/>
              </a:rPr>
              <a:t>'HekatonDB'</a:t>
            </a:r>
            <a:r>
              <a:rPr lang="en-US" altLang="ja-JP" sz="2300" dirty="0">
                <a:solidFill>
                  <a:srgbClr val="808080"/>
                </a:solidFill>
                <a:latin typeface="ＭＳ ゴシック" panose="020B0609070205080204" pitchFamily="49" charset="-128"/>
                <a:ea typeface="ＭＳ ゴシック" panose="020B0609070205080204" pitchFamily="49" charset="-128"/>
              </a:rPr>
              <a:t>,</a:t>
            </a:r>
            <a:r>
              <a:rPr lang="en-US" altLang="ja-JP" sz="2300" dirty="0">
                <a:solidFill>
                  <a:prstClr val="black"/>
                </a:solidFill>
                <a:latin typeface="ＭＳ ゴシック" panose="020B0609070205080204" pitchFamily="49" charset="-128"/>
                <a:ea typeface="ＭＳ ゴシック" panose="020B0609070205080204" pitchFamily="49" charset="-128"/>
              </a:rPr>
              <a:t> </a:t>
            </a:r>
          </a:p>
          <a:p>
            <a:r>
              <a:rPr lang="en-US" altLang="ja-JP"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0000FF"/>
                </a:solidFill>
                <a:latin typeface="ＭＳ ゴシック" panose="020B0609070205080204" pitchFamily="49" charset="-128"/>
                <a:ea typeface="ＭＳ ゴシック" panose="020B0609070205080204" pitchFamily="49" charset="-128"/>
              </a:rPr>
              <a:t>FILENAME</a:t>
            </a:r>
            <a:r>
              <a:rPr lang="en-US" altLang="ja-JP"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808080"/>
                </a:solidFill>
                <a:latin typeface="ＭＳ ゴシック" panose="020B0609070205080204" pitchFamily="49" charset="-128"/>
                <a:ea typeface="ＭＳ ゴシック" panose="020B0609070205080204" pitchFamily="49" charset="-128"/>
              </a:rPr>
              <a:t>=</a:t>
            </a:r>
            <a:r>
              <a:rPr lang="en-US" altLang="ja-JP"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FF0000"/>
                </a:solidFill>
                <a:latin typeface="ＭＳ ゴシック" panose="020B0609070205080204" pitchFamily="49" charset="-128"/>
                <a:ea typeface="ＭＳ ゴシック" panose="020B0609070205080204" pitchFamily="49" charset="-128"/>
              </a:rPr>
              <a:t>'C:\SQLWork\HekatonDB.mdf'</a:t>
            </a:r>
            <a:r>
              <a:rPr lang="en-US" altLang="ja-JP" sz="2300" dirty="0">
                <a:solidFill>
                  <a:srgbClr val="808080"/>
                </a:solidFill>
                <a:latin typeface="ＭＳ ゴシック" panose="020B0609070205080204" pitchFamily="49" charset="-128"/>
                <a:ea typeface="ＭＳ ゴシック" panose="020B0609070205080204" pitchFamily="49" charset="-128"/>
              </a:rPr>
              <a:t>,</a:t>
            </a:r>
            <a:r>
              <a:rPr lang="en-US" altLang="ja-JP" sz="2300" dirty="0">
                <a:solidFill>
                  <a:prstClr val="black"/>
                </a:solidFill>
                <a:latin typeface="ＭＳ ゴシック" panose="020B0609070205080204" pitchFamily="49" charset="-128"/>
                <a:ea typeface="ＭＳ ゴシック" panose="020B0609070205080204" pitchFamily="49" charset="-128"/>
              </a:rPr>
              <a:t> </a:t>
            </a:r>
          </a:p>
          <a:p>
            <a:r>
              <a:rPr lang="en-US" altLang="ja-JP" sz="2300" dirty="0">
                <a:solidFill>
                  <a:prstClr val="black"/>
                </a:solidFill>
                <a:latin typeface="ＭＳ ゴシック" panose="020B0609070205080204" pitchFamily="49" charset="-128"/>
                <a:ea typeface="ＭＳ ゴシック" panose="020B0609070205080204" pitchFamily="49" charset="-128"/>
              </a:rPr>
              <a:t>           SIZE </a:t>
            </a:r>
            <a:r>
              <a:rPr lang="en-US" altLang="ja-JP" sz="2300" dirty="0">
                <a:solidFill>
                  <a:srgbClr val="808080"/>
                </a:solidFill>
                <a:latin typeface="ＭＳ ゴシック" panose="020B0609070205080204" pitchFamily="49" charset="-128"/>
                <a:ea typeface="ＭＳ ゴシック" panose="020B0609070205080204" pitchFamily="49" charset="-128"/>
              </a:rPr>
              <a:t>=</a:t>
            </a:r>
            <a:r>
              <a:rPr lang="en-US" altLang="ja-JP" sz="2300" dirty="0">
                <a:solidFill>
                  <a:prstClr val="black"/>
                </a:solidFill>
                <a:latin typeface="ＭＳ ゴシック" panose="020B0609070205080204" pitchFamily="49" charset="-128"/>
                <a:ea typeface="ＭＳ ゴシック" panose="020B0609070205080204" pitchFamily="49" charset="-128"/>
              </a:rPr>
              <a:t> 3GB </a:t>
            </a:r>
            <a:r>
              <a:rPr lang="en-US" altLang="ja-JP" sz="2300" dirty="0">
                <a:solidFill>
                  <a:srgbClr val="808080"/>
                </a:solidFill>
                <a:latin typeface="ＭＳ ゴシック" panose="020B0609070205080204" pitchFamily="49" charset="-128"/>
                <a:ea typeface="ＭＳ ゴシック" panose="020B0609070205080204" pitchFamily="49" charset="-128"/>
              </a:rPr>
              <a:t>),</a:t>
            </a:r>
            <a:endParaRPr lang="en-US" altLang="ja-JP" sz="2300" dirty="0">
              <a:solidFill>
                <a:prstClr val="black"/>
              </a:solidFill>
              <a:latin typeface="ＭＳ ゴシック" panose="020B0609070205080204" pitchFamily="49" charset="-128"/>
              <a:ea typeface="ＭＳ ゴシック" panose="020B0609070205080204" pitchFamily="49" charset="-128"/>
            </a:endParaRPr>
          </a:p>
          <a:p>
            <a:r>
              <a:rPr lang="en-US" altLang="ja-JP"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0000FF"/>
                </a:solidFill>
                <a:latin typeface="ＭＳ ゴシック" panose="020B0609070205080204" pitchFamily="49" charset="-128"/>
                <a:ea typeface="ＭＳ ゴシック" panose="020B0609070205080204" pitchFamily="49" charset="-128"/>
              </a:rPr>
              <a:t>FILEGROUP</a:t>
            </a:r>
            <a:r>
              <a:rPr lang="en-US" altLang="ja-JP" sz="2300" dirty="0">
                <a:solidFill>
                  <a:prstClr val="black"/>
                </a:solidFill>
                <a:latin typeface="ＭＳ ゴシック" panose="020B0609070205080204" pitchFamily="49" charset="-128"/>
                <a:ea typeface="ＭＳ ゴシック" panose="020B0609070205080204" pitchFamily="49" charset="-128"/>
              </a:rPr>
              <a:t> [Hekaton_FG] </a:t>
            </a:r>
            <a:r>
              <a:rPr lang="en-US" altLang="ja-JP" sz="2300" dirty="0">
                <a:solidFill>
                  <a:srgbClr val="FF00FF"/>
                </a:solidFill>
                <a:latin typeface="ＭＳ ゴシック" panose="020B0609070205080204" pitchFamily="49" charset="-128"/>
                <a:ea typeface="ＭＳ ゴシック" panose="020B0609070205080204" pitchFamily="49" charset="-128"/>
              </a:rPr>
              <a:t>CONTAINS</a:t>
            </a:r>
            <a:r>
              <a:rPr lang="en-US" altLang="ja-JP" sz="2300" dirty="0">
                <a:solidFill>
                  <a:prstClr val="black"/>
                </a:solidFill>
                <a:latin typeface="ＭＳ ゴシック" panose="020B0609070205080204" pitchFamily="49" charset="-128"/>
                <a:ea typeface="ＭＳ ゴシック" panose="020B0609070205080204" pitchFamily="49" charset="-128"/>
              </a:rPr>
              <a:t> MEMORY_OPTIMIZED_DATA</a:t>
            </a:r>
            <a:r>
              <a:rPr lang="en-US" altLang="ja-JP" sz="2300" dirty="0">
                <a:solidFill>
                  <a:srgbClr val="0000FF"/>
                </a:solidFill>
                <a:latin typeface="ＭＳ ゴシック" panose="020B0609070205080204" pitchFamily="49" charset="-128"/>
                <a:ea typeface="ＭＳ ゴシック" panose="020B0609070205080204" pitchFamily="49" charset="-128"/>
              </a:rPr>
              <a:t> </a:t>
            </a:r>
            <a:r>
              <a:rPr lang="en-US" altLang="ja-JP" sz="2300" dirty="0">
                <a:solidFill>
                  <a:srgbClr val="808080"/>
                </a:solidFill>
                <a:latin typeface="ＭＳ ゴシック" panose="020B0609070205080204" pitchFamily="49" charset="-128"/>
                <a:ea typeface="ＭＳ ゴシック" panose="020B0609070205080204" pitchFamily="49" charset="-128"/>
              </a:rPr>
              <a:t>(</a:t>
            </a:r>
            <a:r>
              <a:rPr lang="en-US" altLang="ja-JP" sz="2300" dirty="0">
                <a:solidFill>
                  <a:prstClr val="black"/>
                </a:solidFill>
                <a:latin typeface="ＭＳ ゴシック" panose="020B0609070205080204" pitchFamily="49" charset="-128"/>
                <a:ea typeface="ＭＳ ゴシック" panose="020B0609070205080204" pitchFamily="49" charset="-128"/>
              </a:rPr>
              <a:t>NAME </a:t>
            </a:r>
            <a:r>
              <a:rPr lang="en-US" altLang="ja-JP" sz="2300" dirty="0">
                <a:solidFill>
                  <a:srgbClr val="808080"/>
                </a:solidFill>
                <a:latin typeface="ＭＳ ゴシック" panose="020B0609070205080204" pitchFamily="49" charset="-128"/>
                <a:ea typeface="ＭＳ ゴシック" panose="020B0609070205080204" pitchFamily="49" charset="-128"/>
              </a:rPr>
              <a:t>=</a:t>
            </a:r>
            <a:r>
              <a:rPr lang="en-US" altLang="ja-JP" sz="2300" dirty="0">
                <a:solidFill>
                  <a:prstClr val="black"/>
                </a:solidFill>
                <a:latin typeface="ＭＳ ゴシック" panose="020B0609070205080204" pitchFamily="49" charset="-128"/>
                <a:ea typeface="ＭＳ ゴシック" panose="020B0609070205080204" pitchFamily="49" charset="-128"/>
              </a:rPr>
              <a:t> [HekatonDB_dir]</a:t>
            </a:r>
            <a:r>
              <a:rPr lang="en-US" altLang="ja-JP" sz="2300" dirty="0">
                <a:solidFill>
                  <a:srgbClr val="808080"/>
                </a:solidFill>
                <a:latin typeface="ＭＳ ゴシック" panose="020B0609070205080204" pitchFamily="49" charset="-128"/>
                <a:ea typeface="ＭＳ ゴシック" panose="020B0609070205080204" pitchFamily="49" charset="-128"/>
              </a:rPr>
              <a:t>,</a:t>
            </a:r>
            <a:endParaRPr lang="en-US" altLang="ja-JP" sz="2300" dirty="0">
              <a:solidFill>
                <a:prstClr val="black"/>
              </a:solidFill>
              <a:latin typeface="ＭＳ ゴシック" panose="020B0609070205080204" pitchFamily="49" charset="-128"/>
              <a:ea typeface="ＭＳ ゴシック" panose="020B0609070205080204" pitchFamily="49" charset="-128"/>
            </a:endParaRPr>
          </a:p>
          <a:p>
            <a:r>
              <a:rPr lang="en-US" altLang="ja-JP"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smtClean="0">
                <a:solidFill>
                  <a:prstClr val="black"/>
                </a:solidFill>
                <a:latin typeface="ＭＳ ゴシック" panose="020B0609070205080204" pitchFamily="49" charset="-128"/>
                <a:ea typeface="ＭＳ ゴシック" panose="020B0609070205080204" pitchFamily="49" charset="-128"/>
              </a:rPr>
              <a:t>       </a:t>
            </a:r>
            <a:r>
              <a:rPr lang="en-US" altLang="ja-JP" sz="2300" dirty="0" smtClean="0">
                <a:solidFill>
                  <a:srgbClr val="0000FF"/>
                </a:solidFill>
                <a:latin typeface="ＭＳ ゴシック" panose="020B0609070205080204" pitchFamily="49" charset="-128"/>
                <a:ea typeface="ＭＳ ゴシック" panose="020B0609070205080204" pitchFamily="49" charset="-128"/>
              </a:rPr>
              <a:t>FILENAME</a:t>
            </a:r>
            <a:r>
              <a:rPr lang="en-US" altLang="ja-JP" sz="2300" dirty="0" smtClean="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808080"/>
                </a:solidFill>
                <a:latin typeface="ＭＳ ゴシック" panose="020B0609070205080204" pitchFamily="49" charset="-128"/>
                <a:ea typeface="ＭＳ ゴシック" panose="020B0609070205080204" pitchFamily="49" charset="-128"/>
              </a:rPr>
              <a:t>=</a:t>
            </a:r>
            <a:r>
              <a:rPr lang="en-US" altLang="ja-JP"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FF0000"/>
                </a:solidFill>
                <a:latin typeface="ＭＳ ゴシック" panose="020B0609070205080204" pitchFamily="49" charset="-128"/>
                <a:ea typeface="ＭＳ ゴシック" panose="020B0609070205080204" pitchFamily="49" charset="-128"/>
              </a:rPr>
              <a:t>'C:\SQLWork\HekatonDB_dir'</a:t>
            </a:r>
            <a:r>
              <a:rPr lang="en-US" altLang="ja-JP" sz="2300" dirty="0">
                <a:solidFill>
                  <a:srgbClr val="808080"/>
                </a:solidFill>
                <a:latin typeface="ＭＳ ゴシック" panose="020B0609070205080204" pitchFamily="49" charset="-128"/>
                <a:ea typeface="ＭＳ ゴシック" panose="020B0609070205080204" pitchFamily="49" charset="-128"/>
              </a:rPr>
              <a:t>)</a:t>
            </a:r>
            <a:endParaRPr lang="en-US" altLang="ja-JP" sz="2300" dirty="0">
              <a:solidFill>
                <a:prstClr val="black"/>
              </a:solidFill>
              <a:latin typeface="ＭＳ ゴシック" panose="020B0609070205080204" pitchFamily="49" charset="-128"/>
              <a:ea typeface="ＭＳ ゴシック" panose="020B0609070205080204" pitchFamily="49" charset="-128"/>
            </a:endParaRPr>
          </a:p>
          <a:p>
            <a:r>
              <a:rPr lang="en-US" altLang="ja-JP"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FF00FF"/>
                </a:solidFill>
                <a:latin typeface="ＭＳ ゴシック" panose="020B0609070205080204" pitchFamily="49" charset="-128"/>
                <a:ea typeface="ＭＳ ゴシック" panose="020B0609070205080204" pitchFamily="49" charset="-128"/>
              </a:rPr>
              <a:t>LOG</a:t>
            </a:r>
            <a:r>
              <a:rPr lang="en-US" altLang="ja-JP"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0000FF"/>
                </a:solidFill>
                <a:latin typeface="ＭＳ ゴシック" panose="020B0609070205080204" pitchFamily="49" charset="-128"/>
                <a:ea typeface="ＭＳ ゴシック" panose="020B0609070205080204" pitchFamily="49" charset="-128"/>
              </a:rPr>
              <a:t>ON  </a:t>
            </a:r>
            <a:r>
              <a:rPr lang="en-US" altLang="ja-JP" sz="2300" dirty="0">
                <a:solidFill>
                  <a:srgbClr val="808080"/>
                </a:solidFill>
                <a:latin typeface="ＭＳ ゴシック" panose="020B0609070205080204" pitchFamily="49" charset="-128"/>
                <a:ea typeface="ＭＳ ゴシック" panose="020B0609070205080204" pitchFamily="49" charset="-128"/>
              </a:rPr>
              <a:t>(</a:t>
            </a:r>
            <a:r>
              <a:rPr lang="en-US" altLang="ja-JP" sz="2300" dirty="0">
                <a:solidFill>
                  <a:prstClr val="black"/>
                </a:solidFill>
                <a:latin typeface="ＭＳ ゴシック" panose="020B0609070205080204" pitchFamily="49" charset="-128"/>
                <a:ea typeface="ＭＳ ゴシック" panose="020B0609070205080204" pitchFamily="49" charset="-128"/>
              </a:rPr>
              <a:t>NAME </a:t>
            </a:r>
            <a:r>
              <a:rPr lang="en-US" altLang="ja-JP" sz="2300" dirty="0">
                <a:solidFill>
                  <a:srgbClr val="808080"/>
                </a:solidFill>
                <a:latin typeface="ＭＳ ゴシック" panose="020B0609070205080204" pitchFamily="49" charset="-128"/>
                <a:ea typeface="ＭＳ ゴシック" panose="020B0609070205080204" pitchFamily="49" charset="-128"/>
              </a:rPr>
              <a:t>=</a:t>
            </a:r>
            <a:r>
              <a:rPr lang="en-US" altLang="ja-JP"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FF0000"/>
                </a:solidFill>
                <a:latin typeface="ＭＳ ゴシック" panose="020B0609070205080204" pitchFamily="49" charset="-128"/>
                <a:ea typeface="ＭＳ ゴシック" panose="020B0609070205080204" pitchFamily="49" charset="-128"/>
              </a:rPr>
              <a:t>'HekatonDB_LOG'</a:t>
            </a:r>
            <a:r>
              <a:rPr lang="en-US" altLang="ja-JP" sz="2300" dirty="0">
                <a:solidFill>
                  <a:srgbClr val="808080"/>
                </a:solidFill>
                <a:latin typeface="ＭＳ ゴシック" panose="020B0609070205080204" pitchFamily="49" charset="-128"/>
                <a:ea typeface="ＭＳ ゴシック" panose="020B0609070205080204" pitchFamily="49" charset="-128"/>
              </a:rPr>
              <a:t>,</a:t>
            </a:r>
            <a:r>
              <a:rPr lang="en-US" altLang="ja-JP" sz="2300" dirty="0">
                <a:solidFill>
                  <a:prstClr val="black"/>
                </a:solidFill>
                <a:latin typeface="ＭＳ ゴシック" panose="020B0609070205080204" pitchFamily="49" charset="-128"/>
                <a:ea typeface="ＭＳ ゴシック" panose="020B0609070205080204" pitchFamily="49" charset="-128"/>
              </a:rPr>
              <a:t> </a:t>
            </a:r>
          </a:p>
          <a:p>
            <a:r>
              <a:rPr lang="en-US" altLang="ja-JP"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0000FF"/>
                </a:solidFill>
                <a:latin typeface="ＭＳ ゴシック" panose="020B0609070205080204" pitchFamily="49" charset="-128"/>
                <a:ea typeface="ＭＳ ゴシック" panose="020B0609070205080204" pitchFamily="49" charset="-128"/>
              </a:rPr>
              <a:t>FILENAME</a:t>
            </a:r>
            <a:r>
              <a:rPr lang="en-US" altLang="ja-JP"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808080"/>
                </a:solidFill>
                <a:latin typeface="ＭＳ ゴシック" panose="020B0609070205080204" pitchFamily="49" charset="-128"/>
                <a:ea typeface="ＭＳ ゴシック" panose="020B0609070205080204" pitchFamily="49" charset="-128"/>
              </a:rPr>
              <a:t>=</a:t>
            </a:r>
            <a:r>
              <a:rPr lang="en-US" altLang="ja-JP"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FF0000"/>
                </a:solidFill>
                <a:latin typeface="ＭＳ ゴシック" panose="020B0609070205080204" pitchFamily="49" charset="-128"/>
                <a:ea typeface="ＭＳ ゴシック" panose="020B0609070205080204" pitchFamily="49" charset="-128"/>
              </a:rPr>
              <a:t>'C:\SQLWork\HekatonDB.ldf'</a:t>
            </a:r>
            <a:r>
              <a:rPr lang="en-US" altLang="ja-JP" sz="2300" dirty="0">
                <a:solidFill>
                  <a:srgbClr val="808080"/>
                </a:solidFill>
                <a:latin typeface="ＭＳ ゴシック" panose="020B0609070205080204" pitchFamily="49" charset="-128"/>
                <a:ea typeface="ＭＳ ゴシック" panose="020B0609070205080204" pitchFamily="49" charset="-128"/>
              </a:rPr>
              <a:t>,</a:t>
            </a:r>
            <a:r>
              <a:rPr lang="en-US" altLang="ja-JP" sz="2300" dirty="0">
                <a:solidFill>
                  <a:prstClr val="black"/>
                </a:solidFill>
                <a:latin typeface="ＭＳ ゴシック" panose="020B0609070205080204" pitchFamily="49" charset="-128"/>
                <a:ea typeface="ＭＳ ゴシック" panose="020B0609070205080204" pitchFamily="49" charset="-128"/>
              </a:rPr>
              <a:t> </a:t>
            </a:r>
          </a:p>
          <a:p>
            <a:r>
              <a:rPr lang="en-US" altLang="ja-JP" sz="2300" dirty="0">
                <a:solidFill>
                  <a:prstClr val="black"/>
                </a:solidFill>
                <a:latin typeface="ＭＳ ゴシック" panose="020B0609070205080204" pitchFamily="49" charset="-128"/>
                <a:ea typeface="ＭＳ ゴシック" panose="020B0609070205080204" pitchFamily="49" charset="-128"/>
              </a:rPr>
              <a:t>           SIZE </a:t>
            </a:r>
            <a:r>
              <a:rPr lang="en-US" altLang="ja-JP" sz="2300" dirty="0">
                <a:solidFill>
                  <a:srgbClr val="808080"/>
                </a:solidFill>
                <a:latin typeface="ＭＳ ゴシック" panose="020B0609070205080204" pitchFamily="49" charset="-128"/>
                <a:ea typeface="ＭＳ ゴシック" panose="020B0609070205080204" pitchFamily="49" charset="-128"/>
              </a:rPr>
              <a:t>=</a:t>
            </a:r>
            <a:r>
              <a:rPr lang="en-US" altLang="ja-JP" sz="2300" dirty="0">
                <a:solidFill>
                  <a:prstClr val="black"/>
                </a:solidFill>
                <a:latin typeface="ＭＳ ゴシック" panose="020B0609070205080204" pitchFamily="49" charset="-128"/>
                <a:ea typeface="ＭＳ ゴシック" panose="020B0609070205080204" pitchFamily="49" charset="-128"/>
              </a:rPr>
              <a:t> 1GB</a:t>
            </a:r>
            <a:r>
              <a:rPr lang="en-US" altLang="ja-JP" sz="2300" dirty="0">
                <a:solidFill>
                  <a:srgbClr val="808080"/>
                </a:solidFill>
                <a:latin typeface="ＭＳ ゴシック" panose="020B0609070205080204" pitchFamily="49" charset="-128"/>
                <a:ea typeface="ＭＳ ゴシック" panose="020B0609070205080204" pitchFamily="49" charset="-128"/>
              </a:rPr>
              <a:t>)</a:t>
            </a:r>
            <a:endParaRPr lang="en-US" altLang="ja-JP" sz="2300" dirty="0">
              <a:solidFill>
                <a:prstClr val="black"/>
              </a:solidFill>
              <a:latin typeface="ＭＳ ゴシック" panose="020B0609070205080204" pitchFamily="49" charset="-128"/>
              <a:ea typeface="ＭＳ ゴシック" panose="020B0609070205080204" pitchFamily="49" charset="-128"/>
            </a:endParaRPr>
          </a:p>
          <a:p>
            <a:r>
              <a:rPr lang="en-US" altLang="ja-JP"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FF00FF"/>
                </a:solidFill>
                <a:latin typeface="ＭＳ ゴシック" panose="020B0609070205080204" pitchFamily="49" charset="-128"/>
                <a:ea typeface="ＭＳ ゴシック" panose="020B0609070205080204" pitchFamily="49" charset="-128"/>
              </a:rPr>
              <a:t>COLLATE</a:t>
            </a:r>
            <a:r>
              <a:rPr lang="en-US" altLang="ja-JP" sz="2300" dirty="0">
                <a:solidFill>
                  <a:prstClr val="black"/>
                </a:solidFill>
                <a:latin typeface="ＭＳ ゴシック" panose="020B0609070205080204" pitchFamily="49" charset="-128"/>
                <a:ea typeface="ＭＳ ゴシック" panose="020B0609070205080204" pitchFamily="49" charset="-128"/>
              </a:rPr>
              <a:t> Japanese_CI_AS</a:t>
            </a:r>
            <a:r>
              <a:rPr lang="en-US" altLang="ja-JP" sz="2300" dirty="0">
                <a:solidFill>
                  <a:srgbClr val="808080"/>
                </a:solidFill>
                <a:latin typeface="ＭＳ ゴシック" panose="020B0609070205080204" pitchFamily="49" charset="-128"/>
                <a:ea typeface="ＭＳ ゴシック" panose="020B0609070205080204" pitchFamily="49" charset="-128"/>
              </a:rPr>
              <a:t>;</a:t>
            </a:r>
            <a:endParaRPr lang="en-US" altLang="ja-JP" sz="2300" dirty="0">
              <a:solidFill>
                <a:prstClr val="black"/>
              </a:solidFill>
              <a:latin typeface="ＭＳ ゴシック" panose="020B0609070205080204" pitchFamily="49" charset="-128"/>
              <a:ea typeface="ＭＳ ゴシック" panose="020B0609070205080204" pitchFamily="49" charset="-128"/>
            </a:endParaRPr>
          </a:p>
          <a:p>
            <a:r>
              <a:rPr lang="en-US" altLang="ja-JP" sz="2300" dirty="0" smtClean="0">
                <a:solidFill>
                  <a:srgbClr val="0000FF"/>
                </a:solidFill>
                <a:latin typeface="ＭＳ ゴシック" panose="020B0609070205080204" pitchFamily="49" charset="-128"/>
                <a:ea typeface="ＭＳ ゴシック" panose="020B0609070205080204" pitchFamily="49" charset="-128"/>
              </a:rPr>
              <a:t>GO</a:t>
            </a:r>
            <a:endParaRPr lang="ja-JP" altLang="en-US" sz="2300" dirty="0">
              <a:solidFill>
                <a:prstClr val="black"/>
              </a:solidFill>
              <a:latin typeface="ＭＳ ゴシック" panose="020B0609070205080204" pitchFamily="49" charset="-128"/>
              <a:ea typeface="ＭＳ ゴシック" panose="020B0609070205080204" pitchFamily="49" charset="-128"/>
            </a:endParaRPr>
          </a:p>
          <a:p>
            <a:endParaRPr lang="ja-JP" altLang="en-US" sz="230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6384687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Sample </a:t>
            </a:r>
            <a:r>
              <a:rPr lang="en-US" altLang="ja-JP" dirty="0" smtClean="0"/>
              <a:t>: </a:t>
            </a:r>
            <a:r>
              <a:rPr kumimoji="1" lang="en-US" altLang="ja-JP" dirty="0" smtClean="0"/>
              <a:t>In-Memory Table</a:t>
            </a:r>
            <a:endParaRPr kumimoji="1" lang="ja-JP" altLang="en-US" dirty="0"/>
          </a:p>
        </p:txBody>
      </p:sp>
      <p:sp>
        <p:nvSpPr>
          <p:cNvPr id="2" name="スライド番号プレースホルダー 1"/>
          <p:cNvSpPr>
            <a:spLocks noGrp="1"/>
          </p:cNvSpPr>
          <p:nvPr>
            <p:ph type="sldNum" sz="quarter" idx="12"/>
          </p:nvPr>
        </p:nvSpPr>
        <p:spPr/>
        <p:txBody>
          <a:bodyPr/>
          <a:lstStyle/>
          <a:p>
            <a:fld id="{6946C57F-C820-4AA6-B672-D9707FB7D946}" type="slidenum">
              <a:rPr kumimoji="1" lang="ja-JP" altLang="en-US" smtClean="0"/>
              <a:pPr/>
              <a:t>11</a:t>
            </a:fld>
            <a:endParaRPr kumimoji="1" lang="ja-JP" altLang="en-US" dirty="0"/>
          </a:p>
        </p:txBody>
      </p:sp>
      <p:sp>
        <p:nvSpPr>
          <p:cNvPr id="10" name="Rectangle 20"/>
          <p:cNvSpPr/>
          <p:nvPr/>
        </p:nvSpPr>
        <p:spPr>
          <a:xfrm>
            <a:off x="241573" y="1337022"/>
            <a:ext cx="11809312" cy="5268248"/>
          </a:xfrm>
          <a:prstGeom prst="rect">
            <a:avLst/>
          </a:prstGeom>
          <a:noFill/>
          <a:ln w="10795" cap="flat" cmpd="sng" algn="ctr">
            <a:solidFill>
              <a:schemeClr val="bg1">
                <a:lumMod val="50000"/>
              </a:schemeClr>
            </a:solidFill>
            <a:prstDash val="solid"/>
          </a:ln>
          <a:effectLst/>
        </p:spPr>
        <p:txBody>
          <a:bodyPr lIns="108000" tIns="72000" rIns="108000" bIns="72000" rtlCol="0" anchor="t">
            <a:noAutofit/>
          </a:bodyPr>
          <a:lstStyle/>
          <a:p>
            <a:r>
              <a:rPr lang="en-US" altLang="ja-JP" sz="2200" dirty="0">
                <a:solidFill>
                  <a:srgbClr val="0000FF"/>
                </a:solidFill>
                <a:latin typeface="ＭＳ ゴシック" panose="020B0609070205080204" pitchFamily="49" charset="-128"/>
                <a:ea typeface="ＭＳ ゴシック" panose="020B0609070205080204" pitchFamily="49" charset="-128"/>
              </a:rPr>
              <a:t>CREATE</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TABLE</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smtClean="0">
                <a:solidFill>
                  <a:prstClr val="black"/>
                </a:solidFill>
                <a:latin typeface="ＭＳ ゴシック" panose="020B0609070205080204" pitchFamily="49" charset="-128"/>
                <a:ea typeface="ＭＳ ゴシック" panose="020B0609070205080204" pitchFamily="49" charset="-128"/>
              </a:rPr>
              <a:t>DiskTable] (    </a:t>
            </a:r>
            <a:r>
              <a:rPr lang="en-US" altLang="ja-JP" sz="2200" dirty="0" smtClean="0">
                <a:solidFill>
                  <a:srgbClr val="008000"/>
                </a:solidFill>
                <a:latin typeface="ＭＳ ゴシック" panose="020B0609070205080204" pitchFamily="49" charset="-128"/>
                <a:ea typeface="ＭＳ ゴシック" panose="020B0609070205080204" pitchFamily="49" charset="-128"/>
              </a:rPr>
              <a:t>-- </a:t>
            </a:r>
            <a:r>
              <a:rPr lang="ja-JP" altLang="en-US" sz="2200" dirty="0">
                <a:solidFill>
                  <a:srgbClr val="008000"/>
                </a:solidFill>
                <a:latin typeface="ＭＳ ゴシック" panose="020B0609070205080204" pitchFamily="49" charset="-128"/>
                <a:ea typeface="ＭＳ ゴシック" panose="020B0609070205080204" pitchFamily="49" charset="-128"/>
              </a:rPr>
              <a:t>通常のテーブル</a:t>
            </a:r>
            <a:endParaRPr lang="ja-JP" altLang="en-US" sz="2200" dirty="0">
              <a:solidFill>
                <a:prstClr val="black"/>
              </a:solidFill>
              <a:latin typeface="ＭＳ ゴシック" panose="020B0609070205080204" pitchFamily="49" charset="-128"/>
              <a:ea typeface="ＭＳ ゴシック" panose="020B0609070205080204" pitchFamily="49" charset="-128"/>
            </a:endParaRPr>
          </a:p>
          <a:p>
            <a:r>
              <a:rPr lang="en-US" altLang="ja-JP" sz="2200" dirty="0" smtClean="0">
                <a:solidFill>
                  <a:prstClr val="black"/>
                </a:solidFill>
                <a:latin typeface="ＭＳ ゴシック" panose="020B0609070205080204" pitchFamily="49" charset="-128"/>
                <a:ea typeface="ＭＳ ゴシック" panose="020B0609070205080204" pitchFamily="49" charset="-128"/>
              </a:rPr>
              <a:t>  F1 </a:t>
            </a:r>
            <a:r>
              <a:rPr lang="en-US" altLang="ja-JP" sz="2200" dirty="0">
                <a:solidFill>
                  <a:srgbClr val="0000FF"/>
                </a:solidFill>
                <a:latin typeface="ＭＳ ゴシック" panose="020B0609070205080204" pitchFamily="49" charset="-128"/>
                <a:ea typeface="ＭＳ ゴシック" panose="020B0609070205080204" pitchFamily="49" charset="-128"/>
              </a:rPr>
              <a:t>uniqueidentifier</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808080"/>
                </a:solidFill>
                <a:latin typeface="ＭＳ ゴシック" panose="020B0609070205080204" pitchFamily="49" charset="-128"/>
                <a:ea typeface="ＭＳ ゴシック" panose="020B0609070205080204" pitchFamily="49" charset="-128"/>
              </a:rPr>
              <a:t>NOT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808080"/>
                </a:solidFill>
                <a:latin typeface="ＭＳ ゴシック" panose="020B0609070205080204" pitchFamily="49" charset="-128"/>
                <a:ea typeface="ＭＳ ゴシック" panose="020B0609070205080204" pitchFamily="49" charset="-128"/>
              </a:rPr>
              <a:t>NULL</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PRIMARY</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KEY</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NONCLUSTERED</a:t>
            </a:r>
            <a:r>
              <a:rPr lang="en-US" altLang="ja-JP" sz="2200" dirty="0">
                <a:solidFill>
                  <a:srgbClr val="808080"/>
                </a:solidFill>
                <a:latin typeface="ＭＳ ゴシック" panose="020B0609070205080204" pitchFamily="49" charset="-128"/>
                <a:ea typeface="ＭＳ ゴシック" panose="020B0609070205080204" pitchFamily="49" charset="-128"/>
              </a:rPr>
              <a:t>,</a:t>
            </a:r>
            <a:endParaRPr lang="en-US" altLang="ja-JP" sz="2200" dirty="0">
              <a:solidFill>
                <a:prstClr val="black"/>
              </a:solidFill>
              <a:latin typeface="ＭＳ ゴシック" panose="020B0609070205080204" pitchFamily="49" charset="-128"/>
              <a:ea typeface="ＭＳ ゴシック" panose="020B0609070205080204" pitchFamily="49" charset="-128"/>
            </a:endParaRPr>
          </a:p>
          <a:p>
            <a:r>
              <a:rPr lang="en-US" altLang="ja-JP" sz="2200" dirty="0">
                <a:solidFill>
                  <a:prstClr val="black"/>
                </a:solidFill>
                <a:latin typeface="ＭＳ ゴシック" panose="020B0609070205080204" pitchFamily="49" charset="-128"/>
                <a:ea typeface="ＭＳ ゴシック" panose="020B0609070205080204" pitchFamily="49" charset="-128"/>
              </a:rPr>
              <a:t>  F2 </a:t>
            </a:r>
            <a:r>
              <a:rPr lang="en-US" altLang="ja-JP" sz="2200" dirty="0">
                <a:solidFill>
                  <a:srgbClr val="0000FF"/>
                </a:solidFill>
                <a:latin typeface="ＭＳ ゴシック" panose="020B0609070205080204" pitchFamily="49" charset="-128"/>
                <a:ea typeface="ＭＳ ゴシック" panose="020B0609070205080204" pitchFamily="49" charset="-128"/>
              </a:rPr>
              <a:t>int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808080"/>
                </a:solidFill>
                <a:latin typeface="ＭＳ ゴシック" panose="020B0609070205080204" pitchFamily="49" charset="-128"/>
                <a:ea typeface="ＭＳ ゴシック" panose="020B0609070205080204" pitchFamily="49" charset="-128"/>
              </a:rPr>
              <a:t>NOT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808080"/>
                </a:solidFill>
                <a:latin typeface="ＭＳ ゴシック" panose="020B0609070205080204" pitchFamily="49" charset="-128"/>
                <a:ea typeface="ＭＳ ゴシック" panose="020B0609070205080204" pitchFamily="49" charset="-128"/>
              </a:rPr>
              <a:t>NULL,</a:t>
            </a:r>
            <a:endParaRPr lang="en-US" altLang="ja-JP" sz="2200" dirty="0">
              <a:solidFill>
                <a:prstClr val="black"/>
              </a:solidFill>
              <a:latin typeface="ＭＳ ゴシック" panose="020B0609070205080204" pitchFamily="49" charset="-128"/>
              <a:ea typeface="ＭＳ ゴシック" panose="020B0609070205080204" pitchFamily="49" charset="-128"/>
            </a:endParaRPr>
          </a:p>
          <a:p>
            <a:r>
              <a:rPr lang="en-US" altLang="ja-JP" sz="2200" dirty="0">
                <a:solidFill>
                  <a:prstClr val="black"/>
                </a:solidFill>
                <a:latin typeface="ＭＳ ゴシック" panose="020B0609070205080204" pitchFamily="49" charset="-128"/>
                <a:ea typeface="ＭＳ ゴシック" panose="020B0609070205080204" pitchFamily="49" charset="-128"/>
              </a:rPr>
              <a:t>  F3 </a:t>
            </a:r>
            <a:r>
              <a:rPr lang="en-US" altLang="ja-JP" sz="2200" dirty="0">
                <a:solidFill>
                  <a:srgbClr val="0000FF"/>
                </a:solidFill>
                <a:latin typeface="ＭＳ ゴシック" panose="020B0609070205080204" pitchFamily="49" charset="-128"/>
                <a:ea typeface="ＭＳ ゴシック" panose="020B0609070205080204" pitchFamily="49" charset="-128"/>
              </a:rPr>
              <a:t>datetime</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808080"/>
                </a:solidFill>
                <a:latin typeface="ＭＳ ゴシック" panose="020B0609070205080204" pitchFamily="49" charset="-128"/>
                <a:ea typeface="ＭＳ ゴシック" panose="020B0609070205080204" pitchFamily="49" charset="-128"/>
              </a:rPr>
              <a:t>NOT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808080"/>
                </a:solidFill>
                <a:latin typeface="ＭＳ ゴシック" panose="020B0609070205080204" pitchFamily="49" charset="-128"/>
                <a:ea typeface="ＭＳ ゴシック" panose="020B0609070205080204" pitchFamily="49" charset="-128"/>
              </a:rPr>
              <a:t>NULL,</a:t>
            </a:r>
            <a:endParaRPr lang="en-US" altLang="ja-JP" sz="2200" dirty="0">
              <a:solidFill>
                <a:prstClr val="black"/>
              </a:solidFill>
              <a:latin typeface="ＭＳ ゴシック" panose="020B0609070205080204" pitchFamily="49" charset="-128"/>
              <a:ea typeface="ＭＳ ゴシック" panose="020B0609070205080204" pitchFamily="49" charset="-128"/>
            </a:endParaRPr>
          </a:p>
          <a:p>
            <a:r>
              <a:rPr lang="en-US" altLang="ja-JP" sz="2200" dirty="0">
                <a:solidFill>
                  <a:prstClr val="black"/>
                </a:solidFill>
                <a:latin typeface="ＭＳ ゴシック" panose="020B0609070205080204" pitchFamily="49" charset="-128"/>
                <a:ea typeface="ＭＳ ゴシック" panose="020B0609070205080204" pitchFamily="49" charset="-128"/>
              </a:rPr>
              <a:t>  F4 </a:t>
            </a:r>
            <a:r>
              <a:rPr lang="en-US" altLang="ja-JP" sz="2200" dirty="0">
                <a:solidFill>
                  <a:srgbClr val="0000FF"/>
                </a:solidFill>
                <a:latin typeface="ＭＳ ゴシック" panose="020B0609070205080204" pitchFamily="49" charset="-128"/>
                <a:ea typeface="ＭＳ ゴシック" panose="020B0609070205080204" pitchFamily="49" charset="-128"/>
              </a:rPr>
              <a:t>nvarchar</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255</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808080"/>
                </a:solidFill>
                <a:latin typeface="ＭＳ ゴシック" panose="020B0609070205080204" pitchFamily="49" charset="-128"/>
                <a:ea typeface="ＭＳ ゴシック" panose="020B0609070205080204" pitchFamily="49" charset="-128"/>
              </a:rPr>
              <a:t>NOT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808080"/>
                </a:solidFill>
                <a:latin typeface="ＭＳ ゴシック" panose="020B0609070205080204" pitchFamily="49" charset="-128"/>
                <a:ea typeface="ＭＳ ゴシック" panose="020B0609070205080204" pitchFamily="49" charset="-128"/>
              </a:rPr>
              <a:t>NULL,</a:t>
            </a:r>
            <a:endParaRPr lang="en-US" altLang="ja-JP" sz="2200" dirty="0">
              <a:solidFill>
                <a:prstClr val="black"/>
              </a:solidFill>
              <a:latin typeface="ＭＳ ゴシック" panose="020B0609070205080204" pitchFamily="49" charset="-128"/>
              <a:ea typeface="ＭＳ ゴシック" panose="020B0609070205080204" pitchFamily="49" charset="-128"/>
            </a:endParaRPr>
          </a:p>
          <a:p>
            <a:r>
              <a:rPr lang="en-US" altLang="ja-JP" sz="2200" dirty="0">
                <a:solidFill>
                  <a:srgbClr val="808080"/>
                </a:solidFill>
                <a:latin typeface="ＭＳ ゴシック" panose="020B0609070205080204" pitchFamily="49" charset="-128"/>
                <a:ea typeface="ＭＳ ゴシック" panose="020B0609070205080204" pitchFamily="49" charset="-128"/>
              </a:rPr>
              <a:t>)</a:t>
            </a:r>
            <a:endParaRPr lang="ja-JP" altLang="en-US" sz="2200" dirty="0">
              <a:solidFill>
                <a:prstClr val="black"/>
              </a:solidFill>
              <a:latin typeface="ＭＳ ゴシック" panose="020B0609070205080204" pitchFamily="49" charset="-128"/>
              <a:ea typeface="ＭＳ ゴシック" panose="020B0609070205080204" pitchFamily="49" charset="-128"/>
            </a:endParaRPr>
          </a:p>
          <a:p>
            <a:pPr>
              <a:spcBef>
                <a:spcPts val="1200"/>
              </a:spcBef>
            </a:pPr>
            <a:r>
              <a:rPr lang="en-US" altLang="ja-JP" sz="2200" dirty="0" smtClean="0">
                <a:solidFill>
                  <a:srgbClr val="0000FF"/>
                </a:solidFill>
                <a:latin typeface="ＭＳ ゴシック" panose="020B0609070205080204" pitchFamily="49" charset="-128"/>
                <a:ea typeface="ＭＳ ゴシック" panose="020B0609070205080204" pitchFamily="49" charset="-128"/>
              </a:rPr>
              <a:t>CREATE</a:t>
            </a:r>
            <a:r>
              <a:rPr lang="en-US" altLang="ja-JP" sz="2200" dirty="0" smtClean="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TABLE</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smtClean="0">
                <a:solidFill>
                  <a:prstClr val="black"/>
                </a:solidFill>
                <a:latin typeface="ＭＳ ゴシック" panose="020B0609070205080204" pitchFamily="49" charset="-128"/>
                <a:ea typeface="ＭＳ ゴシック" panose="020B0609070205080204" pitchFamily="49" charset="-128"/>
              </a:rPr>
              <a:t>MemoryTable] (  </a:t>
            </a:r>
            <a:r>
              <a:rPr lang="en-US" altLang="ja-JP" sz="2200" dirty="0" smtClean="0">
                <a:solidFill>
                  <a:srgbClr val="008000"/>
                </a:solidFill>
                <a:latin typeface="ＭＳ ゴシック" panose="020B0609070205080204" pitchFamily="49" charset="-128"/>
                <a:ea typeface="ＭＳ ゴシック" panose="020B0609070205080204" pitchFamily="49" charset="-128"/>
              </a:rPr>
              <a:t>-- </a:t>
            </a:r>
            <a:r>
              <a:rPr lang="ja-JP" altLang="en-US" sz="2200" dirty="0" smtClean="0">
                <a:solidFill>
                  <a:srgbClr val="008000"/>
                </a:solidFill>
                <a:latin typeface="ＭＳ ゴシック" panose="020B0609070205080204" pitchFamily="49" charset="-128"/>
                <a:ea typeface="ＭＳ ゴシック" panose="020B0609070205080204" pitchFamily="49" charset="-128"/>
              </a:rPr>
              <a:t>メモリ最適化テーブル</a:t>
            </a:r>
            <a:endParaRPr lang="ja-JP" altLang="en-US" sz="2200" dirty="0">
              <a:solidFill>
                <a:prstClr val="black"/>
              </a:solidFill>
              <a:latin typeface="ＭＳ ゴシック" panose="020B0609070205080204" pitchFamily="49" charset="-128"/>
              <a:ea typeface="ＭＳ ゴシック" panose="020B0609070205080204" pitchFamily="49" charset="-128"/>
            </a:endParaRPr>
          </a:p>
          <a:p>
            <a:r>
              <a:rPr lang="en-US" altLang="ja-JP" sz="2200" dirty="0" smtClean="0">
                <a:solidFill>
                  <a:prstClr val="black"/>
                </a:solidFill>
                <a:latin typeface="ＭＳ ゴシック" panose="020B0609070205080204" pitchFamily="49" charset="-128"/>
                <a:ea typeface="ＭＳ ゴシック" panose="020B0609070205080204" pitchFamily="49" charset="-128"/>
              </a:rPr>
              <a:t>  F1 </a:t>
            </a:r>
            <a:r>
              <a:rPr lang="en-US" altLang="ja-JP" sz="2200" dirty="0">
                <a:solidFill>
                  <a:srgbClr val="0000FF"/>
                </a:solidFill>
                <a:latin typeface="ＭＳ ゴシック" panose="020B0609070205080204" pitchFamily="49" charset="-128"/>
                <a:ea typeface="ＭＳ ゴシック" panose="020B0609070205080204" pitchFamily="49" charset="-128"/>
              </a:rPr>
              <a:t>uniqueidentifier</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808080"/>
                </a:solidFill>
                <a:latin typeface="ＭＳ ゴシック" panose="020B0609070205080204" pitchFamily="49" charset="-128"/>
                <a:ea typeface="ＭＳ ゴシック" panose="020B0609070205080204" pitchFamily="49" charset="-128"/>
              </a:rPr>
              <a:t>NOT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808080"/>
                </a:solidFill>
                <a:latin typeface="ＭＳ ゴシック" panose="020B0609070205080204" pitchFamily="49" charset="-128"/>
                <a:ea typeface="ＭＳ ゴシック" panose="020B0609070205080204" pitchFamily="49" charset="-128"/>
              </a:rPr>
              <a:t>NULL</a:t>
            </a:r>
            <a:r>
              <a:rPr lang="en-US" altLang="ja-JP" sz="2200" dirty="0">
                <a:solidFill>
                  <a:prstClr val="black"/>
                </a:solidFill>
                <a:latin typeface="ＭＳ ゴシック" panose="020B0609070205080204" pitchFamily="49" charset="-128"/>
                <a:ea typeface="ＭＳ ゴシック" panose="020B0609070205080204" pitchFamily="49" charset="-128"/>
              </a:rPr>
              <a:t> </a:t>
            </a:r>
          </a:p>
          <a:p>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PRIMARY</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KEY</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NONCLUSTERED</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HASH</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WITH </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srgbClr val="0000FF"/>
                </a:solidFill>
                <a:latin typeface="ＭＳ ゴシック" panose="020B0609070205080204" pitchFamily="49" charset="-128"/>
                <a:ea typeface="ＭＳ ゴシック" panose="020B0609070205080204" pitchFamily="49" charset="-128"/>
              </a:rPr>
              <a:t>BUCKET_COUNT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 1048576</a:t>
            </a:r>
            <a:r>
              <a:rPr lang="en-US" altLang="ja-JP" sz="2200" dirty="0" smtClean="0">
                <a:solidFill>
                  <a:srgbClr val="808080"/>
                </a:solidFill>
                <a:latin typeface="ＭＳ ゴシック" panose="020B0609070205080204" pitchFamily="49" charset="-128"/>
                <a:ea typeface="ＭＳ ゴシック" panose="020B0609070205080204" pitchFamily="49" charset="-128"/>
              </a:rPr>
              <a:t>), </a:t>
            </a:r>
            <a:r>
              <a:rPr lang="en-US" altLang="ja-JP" sz="2200" dirty="0">
                <a:solidFill>
                  <a:srgbClr val="008000"/>
                </a:solidFill>
                <a:latin typeface="ＭＳ ゴシック" panose="020B0609070205080204" pitchFamily="49" charset="-128"/>
                <a:ea typeface="ＭＳ ゴシック" panose="020B0609070205080204" pitchFamily="49" charset="-128"/>
              </a:rPr>
              <a:t>-- </a:t>
            </a:r>
            <a:r>
              <a:rPr lang="en-US" altLang="ja-JP" sz="2200" dirty="0" smtClean="0">
                <a:solidFill>
                  <a:srgbClr val="008000"/>
                </a:solidFill>
                <a:latin typeface="ＭＳ ゴシック" panose="020B0609070205080204" pitchFamily="49" charset="-128"/>
                <a:ea typeface="ＭＳ ゴシック" panose="020B0609070205080204" pitchFamily="49" charset="-128"/>
              </a:rPr>
              <a:t>2 ^ N </a:t>
            </a:r>
            <a:endParaRPr lang="en-US" altLang="ja-JP" sz="2200" dirty="0">
              <a:solidFill>
                <a:prstClr val="black"/>
              </a:solidFill>
              <a:latin typeface="ＭＳ ゴシック" panose="020B0609070205080204" pitchFamily="49" charset="-128"/>
              <a:ea typeface="ＭＳ ゴシック" panose="020B0609070205080204" pitchFamily="49" charset="-128"/>
            </a:endParaRPr>
          </a:p>
          <a:p>
            <a:r>
              <a:rPr lang="en-US" altLang="ja-JP" sz="2200" dirty="0">
                <a:solidFill>
                  <a:prstClr val="black"/>
                </a:solidFill>
                <a:latin typeface="ＭＳ ゴシック" panose="020B0609070205080204" pitchFamily="49" charset="-128"/>
                <a:ea typeface="ＭＳ ゴシック" panose="020B0609070205080204" pitchFamily="49" charset="-128"/>
              </a:rPr>
              <a:t>  F2 </a:t>
            </a:r>
            <a:r>
              <a:rPr lang="en-US" altLang="ja-JP" sz="2200" dirty="0">
                <a:solidFill>
                  <a:srgbClr val="0000FF"/>
                </a:solidFill>
                <a:latin typeface="ＭＳ ゴシック" panose="020B0609070205080204" pitchFamily="49" charset="-128"/>
                <a:ea typeface="ＭＳ ゴシック" panose="020B0609070205080204" pitchFamily="49" charset="-128"/>
              </a:rPr>
              <a:t>int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808080"/>
                </a:solidFill>
                <a:latin typeface="ＭＳ ゴシック" panose="020B0609070205080204" pitchFamily="49" charset="-128"/>
                <a:ea typeface="ＭＳ ゴシック" panose="020B0609070205080204" pitchFamily="49" charset="-128"/>
              </a:rPr>
              <a:t>NOT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808080"/>
                </a:solidFill>
                <a:latin typeface="ＭＳ ゴシック" panose="020B0609070205080204" pitchFamily="49" charset="-128"/>
                <a:ea typeface="ＭＳ ゴシック" panose="020B0609070205080204" pitchFamily="49" charset="-128"/>
              </a:rPr>
              <a:t>NULL,</a:t>
            </a:r>
            <a:endParaRPr lang="en-US" altLang="ja-JP" sz="2200" dirty="0">
              <a:solidFill>
                <a:prstClr val="black"/>
              </a:solidFill>
              <a:latin typeface="ＭＳ ゴシック" panose="020B0609070205080204" pitchFamily="49" charset="-128"/>
              <a:ea typeface="ＭＳ ゴシック" panose="020B0609070205080204" pitchFamily="49" charset="-128"/>
            </a:endParaRPr>
          </a:p>
          <a:p>
            <a:r>
              <a:rPr lang="en-US" altLang="ja-JP" sz="2200" dirty="0">
                <a:solidFill>
                  <a:prstClr val="black"/>
                </a:solidFill>
                <a:latin typeface="ＭＳ ゴシック" panose="020B0609070205080204" pitchFamily="49" charset="-128"/>
                <a:ea typeface="ＭＳ ゴシック" panose="020B0609070205080204" pitchFamily="49" charset="-128"/>
              </a:rPr>
              <a:t>  F3 </a:t>
            </a:r>
            <a:r>
              <a:rPr lang="en-US" altLang="ja-JP" sz="2200" dirty="0">
                <a:solidFill>
                  <a:srgbClr val="0000FF"/>
                </a:solidFill>
                <a:latin typeface="ＭＳ ゴシック" panose="020B0609070205080204" pitchFamily="49" charset="-128"/>
                <a:ea typeface="ＭＳ ゴシック" panose="020B0609070205080204" pitchFamily="49" charset="-128"/>
              </a:rPr>
              <a:t>datetime</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808080"/>
                </a:solidFill>
                <a:latin typeface="ＭＳ ゴシック" panose="020B0609070205080204" pitchFamily="49" charset="-128"/>
                <a:ea typeface="ＭＳ ゴシック" panose="020B0609070205080204" pitchFamily="49" charset="-128"/>
              </a:rPr>
              <a:t>NOT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808080"/>
                </a:solidFill>
                <a:latin typeface="ＭＳ ゴシック" panose="020B0609070205080204" pitchFamily="49" charset="-128"/>
                <a:ea typeface="ＭＳ ゴシック" panose="020B0609070205080204" pitchFamily="49" charset="-128"/>
              </a:rPr>
              <a:t>NULL,</a:t>
            </a:r>
            <a:endParaRPr lang="en-US" altLang="ja-JP" sz="2200" dirty="0">
              <a:solidFill>
                <a:prstClr val="black"/>
              </a:solidFill>
              <a:latin typeface="ＭＳ ゴシック" panose="020B0609070205080204" pitchFamily="49" charset="-128"/>
              <a:ea typeface="ＭＳ ゴシック" panose="020B0609070205080204" pitchFamily="49" charset="-128"/>
            </a:endParaRPr>
          </a:p>
          <a:p>
            <a:r>
              <a:rPr lang="en-US" altLang="ja-JP" sz="2200" dirty="0">
                <a:solidFill>
                  <a:prstClr val="black"/>
                </a:solidFill>
                <a:latin typeface="ＭＳ ゴシック" panose="020B0609070205080204" pitchFamily="49" charset="-128"/>
                <a:ea typeface="ＭＳ ゴシック" panose="020B0609070205080204" pitchFamily="49" charset="-128"/>
              </a:rPr>
              <a:t>  F4 </a:t>
            </a:r>
            <a:r>
              <a:rPr lang="en-US" altLang="ja-JP" sz="2200" dirty="0">
                <a:solidFill>
                  <a:srgbClr val="0000FF"/>
                </a:solidFill>
                <a:latin typeface="ＭＳ ゴシック" panose="020B0609070205080204" pitchFamily="49" charset="-128"/>
                <a:ea typeface="ＭＳ ゴシック" panose="020B0609070205080204" pitchFamily="49" charset="-128"/>
              </a:rPr>
              <a:t>nvarchar</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255</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808080"/>
                </a:solidFill>
                <a:latin typeface="ＭＳ ゴシック" panose="020B0609070205080204" pitchFamily="49" charset="-128"/>
                <a:ea typeface="ＭＳ ゴシック" panose="020B0609070205080204" pitchFamily="49" charset="-128"/>
              </a:rPr>
              <a:t>NOT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808080"/>
                </a:solidFill>
                <a:latin typeface="ＭＳ ゴシック" panose="020B0609070205080204" pitchFamily="49" charset="-128"/>
                <a:ea typeface="ＭＳ ゴシック" panose="020B0609070205080204" pitchFamily="49" charset="-128"/>
              </a:rPr>
              <a:t>NULL</a:t>
            </a:r>
            <a:endParaRPr lang="en-US" altLang="ja-JP" sz="2200" dirty="0">
              <a:solidFill>
                <a:prstClr val="black"/>
              </a:solidFill>
              <a:latin typeface="ＭＳ ゴシック" panose="020B0609070205080204" pitchFamily="49" charset="-128"/>
              <a:ea typeface="ＭＳ ゴシック" panose="020B0609070205080204" pitchFamily="49" charset="-128"/>
            </a:endParaRPr>
          </a:p>
          <a:p>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ja-JP" altLang="en-US" sz="2200" dirty="0">
                <a:solidFill>
                  <a:prstClr val="black"/>
                </a:solidFill>
                <a:latin typeface="ＭＳ ゴシック" panose="020B0609070205080204" pitchFamily="49" charset="-128"/>
                <a:ea typeface="ＭＳ ゴシック" panose="020B0609070205080204" pitchFamily="49" charset="-128"/>
              </a:rPr>
              <a:t> </a:t>
            </a:r>
          </a:p>
          <a:p>
            <a:r>
              <a:rPr lang="en-US" altLang="ja-JP" sz="2200" dirty="0">
                <a:solidFill>
                  <a:srgbClr val="0000FF"/>
                </a:solidFill>
                <a:latin typeface="ＭＳ ゴシック" panose="020B0609070205080204" pitchFamily="49" charset="-128"/>
                <a:ea typeface="ＭＳ ゴシック" panose="020B0609070205080204" pitchFamily="49" charset="-128"/>
              </a:rPr>
              <a:t>WITH </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srgbClr val="0000FF"/>
                </a:solidFill>
                <a:latin typeface="ＭＳ ゴシック" panose="020B0609070205080204" pitchFamily="49" charset="-128"/>
                <a:ea typeface="ＭＳ ゴシック" panose="020B0609070205080204" pitchFamily="49" charset="-128"/>
              </a:rPr>
              <a:t>MEMORY_OPTIMIZED</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ON</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DURABILITY</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 SCHEMA_AND_DATA</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smtClean="0">
                <a:solidFill>
                  <a:srgbClr val="008000"/>
                </a:solidFill>
                <a:latin typeface="ＭＳ ゴシック" panose="020B0609070205080204" pitchFamily="49" charset="-128"/>
                <a:ea typeface="ＭＳ ゴシック" panose="020B0609070205080204" pitchFamily="49" charset="-128"/>
              </a:rPr>
              <a:t>-- SCHEMA_ONLY</a:t>
            </a:r>
            <a:endParaRPr lang="en-US" altLang="ja-JP" sz="2200" dirty="0" smtClean="0">
              <a:solidFill>
                <a:prstClr val="black"/>
              </a:solidFill>
              <a:latin typeface="ＭＳ ゴシック" panose="020B0609070205080204" pitchFamily="49" charset="-128"/>
              <a:ea typeface="ＭＳ ゴシック" panose="020B0609070205080204" pitchFamily="49" charset="-128"/>
            </a:endParaRPr>
          </a:p>
          <a:p>
            <a:r>
              <a:rPr lang="en-US" altLang="ja-JP" sz="2200" dirty="0" smtClean="0">
                <a:solidFill>
                  <a:srgbClr val="0000FF"/>
                </a:solidFill>
                <a:latin typeface="ＭＳ ゴシック" panose="020B0609070205080204" pitchFamily="49" charset="-128"/>
                <a:ea typeface="ＭＳ ゴシック" panose="020B0609070205080204" pitchFamily="49" charset="-128"/>
              </a:rPr>
              <a:t>GO</a:t>
            </a:r>
          </a:p>
          <a:p>
            <a:endParaRPr lang="ja-JP" altLang="en-US" sz="220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8386598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Sample </a:t>
            </a:r>
            <a:r>
              <a:rPr lang="en-US" altLang="ja-JP" dirty="0" smtClean="0"/>
              <a:t>: </a:t>
            </a:r>
            <a:r>
              <a:rPr kumimoji="1" lang="en-US" altLang="ja-JP" dirty="0" smtClean="0"/>
              <a:t>Native Compiled Stored Procedure</a:t>
            </a:r>
            <a:endParaRPr kumimoji="1" lang="ja-JP" altLang="en-US" dirty="0"/>
          </a:p>
        </p:txBody>
      </p:sp>
      <p:sp>
        <p:nvSpPr>
          <p:cNvPr id="2" name="スライド番号プレースホルダー 1"/>
          <p:cNvSpPr>
            <a:spLocks noGrp="1"/>
          </p:cNvSpPr>
          <p:nvPr>
            <p:ph type="sldNum" sz="quarter" idx="12"/>
          </p:nvPr>
        </p:nvSpPr>
        <p:spPr/>
        <p:txBody>
          <a:bodyPr/>
          <a:lstStyle/>
          <a:p>
            <a:fld id="{6946C57F-C820-4AA6-B672-D9707FB7D946}" type="slidenum">
              <a:rPr kumimoji="1" lang="ja-JP" altLang="en-US" smtClean="0"/>
              <a:pPr/>
              <a:t>12</a:t>
            </a:fld>
            <a:endParaRPr kumimoji="1" lang="ja-JP" altLang="en-US" dirty="0"/>
          </a:p>
        </p:txBody>
      </p:sp>
      <p:sp>
        <p:nvSpPr>
          <p:cNvPr id="10" name="Rectangle 20"/>
          <p:cNvSpPr/>
          <p:nvPr/>
        </p:nvSpPr>
        <p:spPr>
          <a:xfrm>
            <a:off x="241573" y="1337022"/>
            <a:ext cx="11809312" cy="5268248"/>
          </a:xfrm>
          <a:prstGeom prst="rect">
            <a:avLst/>
          </a:prstGeom>
          <a:noFill/>
          <a:ln w="10795" cap="flat" cmpd="sng" algn="ctr">
            <a:solidFill>
              <a:schemeClr val="bg1">
                <a:lumMod val="50000"/>
              </a:schemeClr>
            </a:solidFill>
            <a:prstDash val="solid"/>
          </a:ln>
          <a:effectLst/>
        </p:spPr>
        <p:txBody>
          <a:bodyPr lIns="108000" tIns="72000" rIns="108000" bIns="72000" rtlCol="0" anchor="t">
            <a:noAutofit/>
          </a:bodyPr>
          <a:lstStyle/>
          <a:p>
            <a:pPr>
              <a:lnSpc>
                <a:spcPct val="107000"/>
              </a:lnSpc>
            </a:pPr>
            <a:r>
              <a:rPr lang="en-US" altLang="ja-JP" sz="2200" dirty="0">
                <a:solidFill>
                  <a:srgbClr val="008000"/>
                </a:solidFill>
                <a:latin typeface="ＭＳ ゴシック" panose="020B0609070205080204" pitchFamily="49" charset="-128"/>
                <a:ea typeface="ＭＳ ゴシック" panose="020B0609070205080204" pitchFamily="49" charset="-128"/>
              </a:rPr>
              <a:t>-- </a:t>
            </a:r>
            <a:r>
              <a:rPr lang="ja-JP" altLang="en-US" sz="2200" dirty="0" smtClean="0">
                <a:solidFill>
                  <a:srgbClr val="008000"/>
                </a:solidFill>
                <a:latin typeface="ＭＳ ゴシック" panose="020B0609070205080204" pitchFamily="49" charset="-128"/>
                <a:ea typeface="ＭＳ ゴシック" panose="020B0609070205080204" pitchFamily="49" charset="-128"/>
              </a:rPr>
              <a:t>ネイティブコンパイル</a:t>
            </a:r>
            <a:r>
              <a:rPr lang="en-US" altLang="ja-JP" sz="2200" dirty="0" smtClean="0">
                <a:solidFill>
                  <a:srgbClr val="008000"/>
                </a:solidFill>
                <a:latin typeface="ＭＳ ゴシック" panose="020B0609070205080204" pitchFamily="49" charset="-128"/>
                <a:ea typeface="ＭＳ ゴシック" panose="020B0609070205080204" pitchFamily="49" charset="-128"/>
              </a:rPr>
              <a:t> </a:t>
            </a:r>
            <a:r>
              <a:rPr lang="ja-JP" altLang="en-US" sz="2200" dirty="0" smtClean="0">
                <a:solidFill>
                  <a:srgbClr val="008000"/>
                </a:solidFill>
                <a:latin typeface="ＭＳ ゴシック" panose="020B0609070205080204" pitchFamily="49" charset="-128"/>
                <a:ea typeface="ＭＳ ゴシック" panose="020B0609070205080204" pitchFamily="49" charset="-128"/>
              </a:rPr>
              <a:t>ストアドプロシージャ</a:t>
            </a:r>
            <a:endParaRPr lang="en-US" altLang="ja-JP" sz="2200" dirty="0">
              <a:solidFill>
                <a:prstClr val="black"/>
              </a:solidFill>
              <a:latin typeface="ＭＳ ゴシック" panose="020B0609070205080204" pitchFamily="49" charset="-128"/>
              <a:ea typeface="ＭＳ ゴシック" panose="020B0609070205080204" pitchFamily="49" charset="-128"/>
            </a:endParaRPr>
          </a:p>
          <a:p>
            <a:pPr>
              <a:lnSpc>
                <a:spcPct val="107000"/>
              </a:lnSpc>
            </a:pPr>
            <a:r>
              <a:rPr lang="en-US" altLang="ja-JP" sz="2200" dirty="0">
                <a:solidFill>
                  <a:srgbClr val="0000FF"/>
                </a:solidFill>
                <a:latin typeface="ＭＳ ゴシック" panose="020B0609070205080204" pitchFamily="49" charset="-128"/>
                <a:ea typeface="ＭＳ ゴシック" panose="020B0609070205080204" pitchFamily="49" charset="-128"/>
              </a:rPr>
              <a:t>CREATE</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PROCEDURE</a:t>
            </a:r>
            <a:r>
              <a:rPr lang="en-US" altLang="ja-JP" sz="2200" dirty="0">
                <a:solidFill>
                  <a:prstClr val="black"/>
                </a:solidFill>
                <a:latin typeface="ＭＳ ゴシック" panose="020B0609070205080204" pitchFamily="49" charset="-128"/>
                <a:ea typeface="ＭＳ ゴシック" panose="020B0609070205080204" pitchFamily="49" charset="-128"/>
              </a:rPr>
              <a:t> hk_Insert</a:t>
            </a:r>
          </a:p>
          <a:p>
            <a:pPr>
              <a:lnSpc>
                <a:spcPct val="107000"/>
              </a:lnSpc>
            </a:pPr>
            <a:r>
              <a:rPr lang="en-US" altLang="ja-JP" sz="2200" dirty="0">
                <a:solidFill>
                  <a:prstClr val="black"/>
                </a:solidFill>
                <a:latin typeface="ＭＳ ゴシック" panose="020B0609070205080204" pitchFamily="49" charset="-128"/>
                <a:ea typeface="ＭＳ ゴシック" panose="020B0609070205080204" pitchFamily="49" charset="-128"/>
              </a:rPr>
              <a:t>  @rows </a:t>
            </a:r>
            <a:r>
              <a:rPr lang="en-US" altLang="ja-JP" sz="2200" dirty="0">
                <a:solidFill>
                  <a:srgbClr val="0000FF"/>
                </a:solidFill>
                <a:latin typeface="ＭＳ ゴシック" panose="020B0609070205080204" pitchFamily="49" charset="-128"/>
                <a:ea typeface="ＭＳ ゴシック" panose="020B0609070205080204" pitchFamily="49" charset="-128"/>
              </a:rPr>
              <a:t>int</a:t>
            </a:r>
            <a:r>
              <a:rPr lang="en-US" altLang="ja-JP" sz="2200" dirty="0">
                <a:solidFill>
                  <a:srgbClr val="808080"/>
                </a:solidFill>
                <a:latin typeface="ＭＳ ゴシック" panose="020B0609070205080204" pitchFamily="49" charset="-128"/>
                <a:ea typeface="ＭＳ ゴシック" panose="020B0609070205080204" pitchFamily="49" charset="-128"/>
              </a:rPr>
              <a:t>,</a:t>
            </a:r>
            <a:endParaRPr lang="en-US" altLang="ja-JP" sz="2200" dirty="0">
              <a:solidFill>
                <a:prstClr val="black"/>
              </a:solidFill>
              <a:latin typeface="ＭＳ ゴシック" panose="020B0609070205080204" pitchFamily="49" charset="-128"/>
              <a:ea typeface="ＭＳ ゴシック" panose="020B0609070205080204" pitchFamily="49" charset="-128"/>
            </a:endParaRPr>
          </a:p>
          <a:p>
            <a:pPr>
              <a:lnSpc>
                <a:spcPct val="107000"/>
              </a:lnSpc>
            </a:pPr>
            <a:r>
              <a:rPr lang="en-US" altLang="ja-JP" sz="2200" dirty="0">
                <a:solidFill>
                  <a:prstClr val="black"/>
                </a:solidFill>
                <a:latin typeface="ＭＳ ゴシック" panose="020B0609070205080204" pitchFamily="49" charset="-128"/>
                <a:ea typeface="ＭＳ ゴシック" panose="020B0609070205080204" pitchFamily="49" charset="-128"/>
              </a:rPr>
              <a:t>  @str </a:t>
            </a:r>
            <a:r>
              <a:rPr lang="en-US" altLang="ja-JP" sz="2200" dirty="0">
                <a:solidFill>
                  <a:srgbClr val="0000FF"/>
                </a:solidFill>
                <a:latin typeface="ＭＳ ゴシック" panose="020B0609070205080204" pitchFamily="49" charset="-128"/>
                <a:ea typeface="ＭＳ ゴシック" panose="020B0609070205080204" pitchFamily="49" charset="-128"/>
              </a:rPr>
              <a:t>nvarchar</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255</a:t>
            </a:r>
            <a:r>
              <a:rPr lang="en-US" altLang="ja-JP" sz="2200" dirty="0">
                <a:solidFill>
                  <a:srgbClr val="808080"/>
                </a:solidFill>
                <a:latin typeface="ＭＳ ゴシック" panose="020B0609070205080204" pitchFamily="49" charset="-128"/>
                <a:ea typeface="ＭＳ ゴシック" panose="020B0609070205080204" pitchFamily="49" charset="-128"/>
              </a:rPr>
              <a:t>)</a:t>
            </a:r>
            <a:endParaRPr lang="en-US" altLang="ja-JP" sz="2200" dirty="0">
              <a:solidFill>
                <a:prstClr val="black"/>
              </a:solidFill>
              <a:latin typeface="ＭＳ ゴシック" panose="020B0609070205080204" pitchFamily="49" charset="-128"/>
              <a:ea typeface="ＭＳ ゴシック" panose="020B0609070205080204" pitchFamily="49" charset="-128"/>
            </a:endParaRPr>
          </a:p>
          <a:p>
            <a:pPr>
              <a:lnSpc>
                <a:spcPct val="107000"/>
              </a:lnSpc>
            </a:pPr>
            <a:r>
              <a:rPr lang="en-US" altLang="ja-JP" sz="2200" dirty="0">
                <a:solidFill>
                  <a:srgbClr val="0000FF"/>
                </a:solidFill>
                <a:latin typeface="ＭＳ ゴシック" panose="020B0609070205080204" pitchFamily="49" charset="-128"/>
                <a:ea typeface="ＭＳ ゴシック" panose="020B0609070205080204" pitchFamily="49" charset="-128"/>
              </a:rPr>
              <a:t>WITH</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NATIVE_COMPILATION</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SCHEMABINDING</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EXECUTE</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AS</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OWNER</a:t>
            </a:r>
            <a:endParaRPr lang="en-US" altLang="ja-JP" sz="2200" dirty="0">
              <a:solidFill>
                <a:prstClr val="black"/>
              </a:solidFill>
              <a:latin typeface="ＭＳ ゴシック" panose="020B0609070205080204" pitchFamily="49" charset="-128"/>
              <a:ea typeface="ＭＳ ゴシック" panose="020B0609070205080204" pitchFamily="49" charset="-128"/>
            </a:endParaRPr>
          </a:p>
          <a:p>
            <a:pPr>
              <a:lnSpc>
                <a:spcPct val="107000"/>
              </a:lnSpc>
            </a:pPr>
            <a:r>
              <a:rPr lang="en-US" altLang="ja-JP" sz="2200" dirty="0">
                <a:solidFill>
                  <a:srgbClr val="0000FF"/>
                </a:solidFill>
                <a:latin typeface="ＭＳ ゴシック" panose="020B0609070205080204" pitchFamily="49" charset="-128"/>
                <a:ea typeface="ＭＳ ゴシック" panose="020B0609070205080204" pitchFamily="49" charset="-128"/>
              </a:rPr>
              <a:t>AS</a:t>
            </a:r>
            <a:endParaRPr lang="en-US" altLang="ja-JP" sz="2200" dirty="0">
              <a:solidFill>
                <a:prstClr val="black"/>
              </a:solidFill>
              <a:latin typeface="ＭＳ ゴシック" panose="020B0609070205080204" pitchFamily="49" charset="-128"/>
              <a:ea typeface="ＭＳ ゴシック" panose="020B0609070205080204" pitchFamily="49" charset="-128"/>
            </a:endParaRPr>
          </a:p>
          <a:p>
            <a:pPr>
              <a:lnSpc>
                <a:spcPct val="107000"/>
              </a:lnSpc>
            </a:pPr>
            <a:r>
              <a:rPr lang="en-US" altLang="ja-JP" sz="2200" dirty="0">
                <a:solidFill>
                  <a:srgbClr val="0000FF"/>
                </a:solidFill>
                <a:latin typeface="ＭＳ ゴシック" panose="020B0609070205080204" pitchFamily="49" charset="-128"/>
                <a:ea typeface="ＭＳ ゴシック" panose="020B0609070205080204" pitchFamily="49" charset="-128"/>
              </a:rPr>
              <a:t>BEGIN</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ATOMIC</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WITH </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srgbClr val="0000FF"/>
                </a:solidFill>
                <a:latin typeface="ＭＳ ゴシック" panose="020B0609070205080204" pitchFamily="49" charset="-128"/>
                <a:ea typeface="ＭＳ ゴシック" panose="020B0609070205080204" pitchFamily="49" charset="-128"/>
              </a:rPr>
              <a:t>TRANSACTION</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ISOLATION</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LEVEL</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SNAPSHOT</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LANGUAGE</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smtClean="0">
                <a:solidFill>
                  <a:srgbClr val="FF0000"/>
                </a:solidFill>
                <a:latin typeface="ＭＳ ゴシック" panose="020B0609070205080204" pitchFamily="49" charset="-128"/>
                <a:ea typeface="ＭＳ ゴシック" panose="020B0609070205080204" pitchFamily="49" charset="-128"/>
              </a:rPr>
              <a:t>N'Japanese</a:t>
            </a:r>
            <a:r>
              <a:rPr lang="en-US" altLang="ja-JP" sz="2200" dirty="0">
                <a:solidFill>
                  <a:srgbClr val="FF0000"/>
                </a:solidFill>
                <a:latin typeface="ＭＳ ゴシック" panose="020B0609070205080204" pitchFamily="49" charset="-128"/>
                <a:ea typeface="ＭＳ ゴシック" panose="020B0609070205080204" pitchFamily="49" charset="-128"/>
              </a:rPr>
              <a:t>'</a:t>
            </a:r>
            <a:r>
              <a:rPr lang="en-US" altLang="ja-JP" sz="2200" dirty="0">
                <a:solidFill>
                  <a:srgbClr val="808080"/>
                </a:solidFill>
                <a:latin typeface="ＭＳ ゴシック" panose="020B0609070205080204" pitchFamily="49" charset="-128"/>
                <a:ea typeface="ＭＳ ゴシック" panose="020B0609070205080204" pitchFamily="49" charset="-128"/>
              </a:rPr>
              <a:t>)</a:t>
            </a:r>
            <a:endParaRPr lang="en-US" altLang="ja-JP" sz="2200" dirty="0">
              <a:solidFill>
                <a:prstClr val="black"/>
              </a:solidFill>
              <a:latin typeface="ＭＳ ゴシック" panose="020B0609070205080204" pitchFamily="49" charset="-128"/>
              <a:ea typeface="ＭＳ ゴシック" panose="020B0609070205080204" pitchFamily="49" charset="-128"/>
            </a:endParaRPr>
          </a:p>
          <a:p>
            <a:pPr>
              <a:lnSpc>
                <a:spcPct val="107000"/>
              </a:lnSpc>
            </a:pP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DECLARE</a:t>
            </a:r>
            <a:r>
              <a:rPr lang="en-US" altLang="ja-JP" sz="2200" dirty="0">
                <a:solidFill>
                  <a:prstClr val="black"/>
                </a:solidFill>
                <a:latin typeface="ＭＳ ゴシック" panose="020B0609070205080204" pitchFamily="49" charset="-128"/>
                <a:ea typeface="ＭＳ ゴシック" panose="020B0609070205080204" pitchFamily="49" charset="-128"/>
              </a:rPr>
              <a:t> @n </a:t>
            </a:r>
            <a:r>
              <a:rPr lang="en-US" altLang="ja-JP" sz="2200" dirty="0">
                <a:solidFill>
                  <a:srgbClr val="0000FF"/>
                </a:solidFill>
                <a:latin typeface="ＭＳ ゴシック" panose="020B0609070205080204" pitchFamily="49" charset="-128"/>
                <a:ea typeface="ＭＳ ゴシック" panose="020B0609070205080204" pitchFamily="49" charset="-128"/>
              </a:rPr>
              <a:t>int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 0</a:t>
            </a:r>
          </a:p>
          <a:p>
            <a:pPr>
              <a:lnSpc>
                <a:spcPct val="107000"/>
              </a:lnSpc>
            </a:pP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WHILE </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@n </a:t>
            </a:r>
            <a:r>
              <a:rPr lang="en-US" altLang="ja-JP" sz="2200" dirty="0">
                <a:solidFill>
                  <a:srgbClr val="808080"/>
                </a:solidFill>
                <a:latin typeface="ＭＳ ゴシック" panose="020B0609070205080204" pitchFamily="49" charset="-128"/>
                <a:ea typeface="ＭＳ ゴシック" panose="020B0609070205080204" pitchFamily="49" charset="-128"/>
              </a:rPr>
              <a:t>&lt;</a:t>
            </a:r>
            <a:r>
              <a:rPr lang="en-US" altLang="ja-JP" sz="2200" dirty="0">
                <a:solidFill>
                  <a:prstClr val="black"/>
                </a:solidFill>
                <a:latin typeface="ＭＳ ゴシック" panose="020B0609070205080204" pitchFamily="49" charset="-128"/>
                <a:ea typeface="ＭＳ ゴシック" panose="020B0609070205080204" pitchFamily="49" charset="-128"/>
              </a:rPr>
              <a:t> @rows</a:t>
            </a:r>
            <a:r>
              <a:rPr lang="en-US" altLang="ja-JP" sz="2200" dirty="0">
                <a:solidFill>
                  <a:srgbClr val="808080"/>
                </a:solidFill>
                <a:latin typeface="ＭＳ ゴシック" panose="020B0609070205080204" pitchFamily="49" charset="-128"/>
                <a:ea typeface="ＭＳ ゴシック" panose="020B0609070205080204" pitchFamily="49" charset="-128"/>
              </a:rPr>
              <a:t>)</a:t>
            </a:r>
            <a:endParaRPr lang="en-US" altLang="ja-JP" sz="2200" dirty="0">
              <a:solidFill>
                <a:prstClr val="black"/>
              </a:solidFill>
              <a:latin typeface="ＭＳ ゴシック" panose="020B0609070205080204" pitchFamily="49" charset="-128"/>
              <a:ea typeface="ＭＳ ゴシック" panose="020B0609070205080204" pitchFamily="49" charset="-128"/>
            </a:endParaRPr>
          </a:p>
          <a:p>
            <a:pPr>
              <a:lnSpc>
                <a:spcPct val="107000"/>
              </a:lnSpc>
            </a:pP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BEGIN</a:t>
            </a:r>
            <a:endParaRPr lang="en-US" altLang="ja-JP" sz="2200" dirty="0">
              <a:solidFill>
                <a:prstClr val="black"/>
              </a:solidFill>
              <a:latin typeface="ＭＳ ゴシック" panose="020B0609070205080204" pitchFamily="49" charset="-128"/>
              <a:ea typeface="ＭＳ ゴシック" panose="020B0609070205080204" pitchFamily="49" charset="-128"/>
            </a:endParaRPr>
          </a:p>
          <a:p>
            <a:pPr>
              <a:lnSpc>
                <a:spcPct val="107000"/>
              </a:lnSpc>
            </a:pP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smtClean="0">
                <a:solidFill>
                  <a:prstClr val="black"/>
                </a:solidFill>
                <a:latin typeface="ＭＳ ゴシック" panose="020B0609070205080204" pitchFamily="49" charset="-128"/>
                <a:ea typeface="ＭＳ ゴシック" panose="020B0609070205080204" pitchFamily="49" charset="-128"/>
              </a:rPr>
              <a:t>  </a:t>
            </a:r>
            <a:r>
              <a:rPr lang="en-US" altLang="ja-JP" sz="2200" dirty="0" smtClean="0">
                <a:solidFill>
                  <a:srgbClr val="0000FF"/>
                </a:solidFill>
                <a:latin typeface="ＭＳ ゴシック" panose="020B0609070205080204" pitchFamily="49" charset="-128"/>
                <a:ea typeface="ＭＳ ゴシック" panose="020B0609070205080204" pitchFamily="49" charset="-128"/>
              </a:rPr>
              <a:t>SET</a:t>
            </a:r>
            <a:r>
              <a:rPr lang="en-US" altLang="ja-JP" sz="2200" dirty="0" smtClean="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prstClr val="black"/>
                </a:solidFill>
                <a:latin typeface="ＭＳ ゴシック" panose="020B0609070205080204" pitchFamily="49" charset="-128"/>
                <a:ea typeface="ＭＳ ゴシック" panose="020B0609070205080204" pitchFamily="49" charset="-128"/>
              </a:rPr>
              <a:t>@n </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 @n </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 1</a:t>
            </a:r>
          </a:p>
          <a:p>
            <a:pPr>
              <a:lnSpc>
                <a:spcPct val="107000"/>
              </a:lnSpc>
            </a:pPr>
            <a:r>
              <a:rPr lang="en-US" altLang="ja-JP" sz="2200" dirty="0" smtClean="0">
                <a:solidFill>
                  <a:srgbClr val="0000FF"/>
                </a:solidFill>
                <a:latin typeface="ＭＳ ゴシック" panose="020B0609070205080204" pitchFamily="49" charset="-128"/>
                <a:ea typeface="ＭＳ ゴシック" panose="020B0609070205080204" pitchFamily="49" charset="-128"/>
              </a:rPr>
              <a:t>    INSERT</a:t>
            </a:r>
            <a:r>
              <a:rPr lang="en-US" altLang="ja-JP" sz="2200" dirty="0" smtClean="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INTO</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smtClean="0">
                <a:solidFill>
                  <a:prstClr val="black"/>
                </a:solidFill>
                <a:latin typeface="ＭＳ ゴシック" panose="020B0609070205080204" pitchFamily="49" charset="-128"/>
                <a:ea typeface="ＭＳ ゴシック" panose="020B0609070205080204" pitchFamily="49" charset="-128"/>
              </a:rPr>
              <a:t>dbo</a:t>
            </a:r>
            <a:r>
              <a:rPr lang="en-US" altLang="ja-JP" sz="2200" dirty="0" smtClean="0">
                <a:solidFill>
                  <a:srgbClr val="808080"/>
                </a:solidFill>
                <a:latin typeface="ＭＳ ゴシック" panose="020B0609070205080204" pitchFamily="49" charset="-128"/>
                <a:ea typeface="ＭＳ ゴシック" panose="020B0609070205080204" pitchFamily="49" charset="-128"/>
              </a:rPr>
              <a:t>.</a:t>
            </a:r>
            <a:r>
              <a:rPr lang="en-US" altLang="ja-JP" sz="2200" dirty="0" smtClean="0">
                <a:solidFill>
                  <a:prstClr val="black"/>
                </a:solidFill>
                <a:latin typeface="ＭＳ ゴシック" panose="020B0609070205080204" pitchFamily="49" charset="-128"/>
                <a:ea typeface="ＭＳ ゴシック" panose="020B0609070205080204" pitchFamily="49" charset="-128"/>
              </a:rPr>
              <a:t>MemoryTable </a:t>
            </a:r>
            <a:r>
              <a:rPr lang="en-US" altLang="ja-JP" sz="2200" dirty="0" smtClean="0">
                <a:solidFill>
                  <a:srgbClr val="0000FF"/>
                </a:solidFill>
                <a:latin typeface="ＭＳ ゴシック" panose="020B0609070205080204" pitchFamily="49" charset="-128"/>
                <a:ea typeface="ＭＳ ゴシック" panose="020B0609070205080204" pitchFamily="49" charset="-128"/>
              </a:rPr>
              <a:t>VALUES</a:t>
            </a:r>
            <a:r>
              <a:rPr lang="en-US" altLang="ja-JP" sz="2200" dirty="0" smtClean="0">
                <a:solidFill>
                  <a:srgbClr val="808080"/>
                </a:solidFill>
                <a:latin typeface="ＭＳ ゴシック" panose="020B0609070205080204" pitchFamily="49" charset="-128"/>
                <a:ea typeface="ＭＳ ゴシック" panose="020B0609070205080204" pitchFamily="49" charset="-128"/>
              </a:rPr>
              <a:t>(</a:t>
            </a:r>
            <a:r>
              <a:rPr lang="en-US" altLang="ja-JP" sz="2200" dirty="0" smtClean="0">
                <a:solidFill>
                  <a:srgbClr val="FF00FF"/>
                </a:solidFill>
                <a:latin typeface="ＭＳ ゴシック" panose="020B0609070205080204" pitchFamily="49" charset="-128"/>
                <a:ea typeface="ＭＳ ゴシック" panose="020B0609070205080204" pitchFamily="49" charset="-128"/>
              </a:rPr>
              <a:t>NEWID</a:t>
            </a:r>
            <a:r>
              <a:rPr lang="en-US" altLang="ja-JP" sz="2200" dirty="0" smtClean="0">
                <a:solidFill>
                  <a:srgbClr val="808080"/>
                </a:solidFill>
                <a:latin typeface="ＭＳ ゴシック" panose="020B0609070205080204" pitchFamily="49" charset="-128"/>
                <a:ea typeface="ＭＳ ゴシック" panose="020B0609070205080204" pitchFamily="49" charset="-128"/>
              </a:rPr>
              <a:t>(),</a:t>
            </a:r>
            <a:r>
              <a:rPr lang="en-US" altLang="ja-JP" sz="2200" dirty="0" smtClean="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prstClr val="black"/>
                </a:solidFill>
                <a:latin typeface="ＭＳ ゴシック" panose="020B0609070205080204" pitchFamily="49" charset="-128"/>
                <a:ea typeface="ＭＳ ゴシック" panose="020B0609070205080204" pitchFamily="49" charset="-128"/>
              </a:rPr>
              <a:t>@n</a:t>
            </a:r>
            <a:r>
              <a:rPr lang="en-US" altLang="ja-JP" sz="2200" dirty="0" smtClean="0">
                <a:solidFill>
                  <a:srgbClr val="808080"/>
                </a:solidFill>
                <a:latin typeface="ＭＳ ゴシック" panose="020B0609070205080204" pitchFamily="49" charset="-128"/>
                <a:ea typeface="ＭＳ ゴシック" panose="020B0609070205080204" pitchFamily="49" charset="-128"/>
              </a:rPr>
              <a:t>,</a:t>
            </a:r>
            <a:r>
              <a:rPr lang="en-US" altLang="ja-JP" sz="2200" dirty="0" smtClean="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FF00FF"/>
                </a:solidFill>
                <a:latin typeface="ＭＳ ゴシック" panose="020B0609070205080204" pitchFamily="49" charset="-128"/>
                <a:ea typeface="ＭＳ ゴシック" panose="020B0609070205080204" pitchFamily="49" charset="-128"/>
              </a:rPr>
              <a:t>GETDATE</a:t>
            </a:r>
            <a:r>
              <a:rPr lang="en-US" altLang="ja-JP" sz="2200" dirty="0" smtClean="0">
                <a:solidFill>
                  <a:srgbClr val="808080"/>
                </a:solidFill>
                <a:latin typeface="ＭＳ ゴシック" panose="020B0609070205080204" pitchFamily="49" charset="-128"/>
                <a:ea typeface="ＭＳ ゴシック" panose="020B0609070205080204" pitchFamily="49" charset="-128"/>
              </a:rPr>
              <a:t>(),</a:t>
            </a:r>
            <a:r>
              <a:rPr lang="en-US" altLang="ja-JP" sz="2200" dirty="0" smtClean="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prstClr val="black"/>
                </a:solidFill>
                <a:latin typeface="ＭＳ ゴシック" panose="020B0609070205080204" pitchFamily="49" charset="-128"/>
                <a:ea typeface="ＭＳ ゴシック" panose="020B0609070205080204" pitchFamily="49" charset="-128"/>
              </a:rPr>
              <a:t>@str</a:t>
            </a:r>
            <a:r>
              <a:rPr lang="en-US" altLang="ja-JP" sz="2200" dirty="0">
                <a:solidFill>
                  <a:srgbClr val="808080"/>
                </a:solidFill>
                <a:latin typeface="ＭＳ ゴシック" panose="020B0609070205080204" pitchFamily="49" charset="-128"/>
                <a:ea typeface="ＭＳ ゴシック" panose="020B0609070205080204" pitchFamily="49" charset="-128"/>
              </a:rPr>
              <a:t>)</a:t>
            </a:r>
            <a:endParaRPr lang="en-US" altLang="ja-JP" sz="2200" dirty="0">
              <a:solidFill>
                <a:prstClr val="black"/>
              </a:solidFill>
              <a:latin typeface="ＭＳ ゴシック" panose="020B0609070205080204" pitchFamily="49" charset="-128"/>
              <a:ea typeface="ＭＳ ゴシック" panose="020B0609070205080204" pitchFamily="49" charset="-128"/>
            </a:endParaRPr>
          </a:p>
          <a:p>
            <a:pPr>
              <a:lnSpc>
                <a:spcPct val="107000"/>
              </a:lnSpc>
            </a:pP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END</a:t>
            </a:r>
            <a:endParaRPr lang="en-US" altLang="ja-JP" sz="2200" dirty="0">
              <a:solidFill>
                <a:prstClr val="black"/>
              </a:solidFill>
              <a:latin typeface="ＭＳ ゴシック" panose="020B0609070205080204" pitchFamily="49" charset="-128"/>
              <a:ea typeface="ＭＳ ゴシック" panose="020B0609070205080204" pitchFamily="49" charset="-128"/>
            </a:endParaRPr>
          </a:p>
          <a:p>
            <a:pPr>
              <a:lnSpc>
                <a:spcPct val="107000"/>
              </a:lnSpc>
            </a:pPr>
            <a:r>
              <a:rPr lang="en-US" altLang="ja-JP" sz="2200" dirty="0">
                <a:solidFill>
                  <a:srgbClr val="0000FF"/>
                </a:solidFill>
                <a:latin typeface="ＭＳ ゴシック" panose="020B0609070205080204" pitchFamily="49" charset="-128"/>
                <a:ea typeface="ＭＳ ゴシック" panose="020B0609070205080204" pitchFamily="49" charset="-128"/>
              </a:rPr>
              <a:t>END</a:t>
            </a:r>
          </a:p>
          <a:p>
            <a:pPr>
              <a:lnSpc>
                <a:spcPct val="107000"/>
              </a:lnSpc>
            </a:pPr>
            <a:endParaRPr lang="ja-JP" altLang="en-US" sz="220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9226918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Sample </a:t>
            </a:r>
            <a:r>
              <a:rPr lang="en-US" altLang="ja-JP" dirty="0" smtClean="0"/>
              <a:t>: </a:t>
            </a:r>
            <a:r>
              <a:rPr lang="en-US" altLang="ja-JP" dirty="0"/>
              <a:t>Retry Logic for Transaction Failures</a:t>
            </a:r>
            <a:endParaRPr kumimoji="1" lang="ja-JP" altLang="en-US" dirty="0"/>
          </a:p>
        </p:txBody>
      </p:sp>
      <p:sp>
        <p:nvSpPr>
          <p:cNvPr id="2" name="スライド番号プレースホルダー 1"/>
          <p:cNvSpPr>
            <a:spLocks noGrp="1"/>
          </p:cNvSpPr>
          <p:nvPr>
            <p:ph type="sldNum" sz="quarter" idx="12"/>
          </p:nvPr>
        </p:nvSpPr>
        <p:spPr/>
        <p:txBody>
          <a:bodyPr/>
          <a:lstStyle/>
          <a:p>
            <a:fld id="{6946C57F-C820-4AA6-B672-D9707FB7D946}" type="slidenum">
              <a:rPr kumimoji="1" lang="ja-JP" altLang="en-US" smtClean="0"/>
              <a:pPr/>
              <a:t>13</a:t>
            </a:fld>
            <a:endParaRPr kumimoji="1" lang="ja-JP" altLang="en-US" dirty="0"/>
          </a:p>
        </p:txBody>
      </p:sp>
      <p:sp>
        <p:nvSpPr>
          <p:cNvPr id="10" name="Rectangle 20"/>
          <p:cNvSpPr/>
          <p:nvPr/>
        </p:nvSpPr>
        <p:spPr>
          <a:xfrm>
            <a:off x="241573" y="1337022"/>
            <a:ext cx="11809312" cy="5268248"/>
          </a:xfrm>
          <a:prstGeom prst="rect">
            <a:avLst/>
          </a:prstGeom>
          <a:noFill/>
          <a:ln w="10795" cap="flat" cmpd="sng" algn="ctr">
            <a:solidFill>
              <a:schemeClr val="bg1">
                <a:lumMod val="50000"/>
              </a:schemeClr>
            </a:solidFill>
            <a:prstDash val="solid"/>
          </a:ln>
          <a:effectLst/>
        </p:spPr>
        <p:txBody>
          <a:bodyPr lIns="108000" tIns="72000" rIns="108000" bIns="72000" rtlCol="0" anchor="t">
            <a:noAutofit/>
          </a:bodyPr>
          <a:lstStyle/>
          <a:p>
            <a:pPr>
              <a:lnSpc>
                <a:spcPct val="95000"/>
              </a:lnSpc>
            </a:pPr>
            <a:r>
              <a:rPr lang="en-US" altLang="ja-JP" sz="2000" dirty="0" smtClean="0">
                <a:solidFill>
                  <a:srgbClr val="0000FF"/>
                </a:solidFill>
                <a:latin typeface="ＭＳ ゴシック" panose="020B0609070205080204" pitchFamily="49" charset="-128"/>
                <a:ea typeface="ＭＳ ゴシック" panose="020B0609070205080204" pitchFamily="49" charset="-128"/>
              </a:rPr>
              <a:t>CREATE</a:t>
            </a:r>
            <a:r>
              <a:rPr lang="en-US" altLang="ja-JP" sz="2000" dirty="0" smtClean="0">
                <a:solidFill>
                  <a:prstClr val="black"/>
                </a:solidFill>
                <a:latin typeface="ＭＳ ゴシック" panose="020B0609070205080204" pitchFamily="49" charset="-128"/>
                <a:ea typeface="ＭＳ ゴシック" panose="020B0609070205080204" pitchFamily="49" charset="-128"/>
              </a:rPr>
              <a:t> </a:t>
            </a:r>
            <a:r>
              <a:rPr lang="en-US" altLang="ja-JP" sz="2000" dirty="0">
                <a:solidFill>
                  <a:srgbClr val="0000FF"/>
                </a:solidFill>
                <a:latin typeface="ＭＳ ゴシック" panose="020B0609070205080204" pitchFamily="49" charset="-128"/>
                <a:ea typeface="ＭＳ ゴシック" panose="020B0609070205080204" pitchFamily="49" charset="-128"/>
              </a:rPr>
              <a:t>PROCEDURE</a:t>
            </a:r>
            <a:r>
              <a:rPr lang="en-US" altLang="ja-JP" sz="2000" dirty="0">
                <a:solidFill>
                  <a:prstClr val="black"/>
                </a:solidFill>
                <a:latin typeface="ＭＳ ゴシック" panose="020B0609070205080204" pitchFamily="49" charset="-128"/>
                <a:ea typeface="ＭＳ ゴシック" panose="020B0609070205080204" pitchFamily="49" charset="-128"/>
              </a:rPr>
              <a:t> </a:t>
            </a:r>
            <a:r>
              <a:rPr lang="en-US" altLang="ja-JP" sz="2000" dirty="0" smtClean="0">
                <a:solidFill>
                  <a:prstClr val="black"/>
                </a:solidFill>
                <a:latin typeface="ＭＳ ゴシック" panose="020B0609070205080204" pitchFamily="49" charset="-128"/>
                <a:ea typeface="ＭＳ ゴシック" panose="020B0609070205080204" pitchFamily="49" charset="-128"/>
              </a:rPr>
              <a:t>sp_InsertWithRetry </a:t>
            </a:r>
            <a:r>
              <a:rPr lang="en-US" altLang="ja-JP" sz="2000" dirty="0">
                <a:solidFill>
                  <a:prstClr val="black"/>
                </a:solidFill>
                <a:latin typeface="ＭＳ ゴシック" panose="020B0609070205080204" pitchFamily="49" charset="-128"/>
                <a:ea typeface="ＭＳ ゴシック" panose="020B0609070205080204" pitchFamily="49" charset="-128"/>
              </a:rPr>
              <a:t>@rows </a:t>
            </a:r>
            <a:r>
              <a:rPr lang="en-US" altLang="ja-JP" sz="2000" dirty="0">
                <a:solidFill>
                  <a:srgbClr val="0000FF"/>
                </a:solidFill>
                <a:latin typeface="ＭＳ ゴシック" panose="020B0609070205080204" pitchFamily="49" charset="-128"/>
                <a:ea typeface="ＭＳ ゴシック" panose="020B0609070205080204" pitchFamily="49" charset="-128"/>
              </a:rPr>
              <a:t>int</a:t>
            </a:r>
            <a:r>
              <a:rPr lang="en-US" altLang="ja-JP" sz="2000" dirty="0">
                <a:solidFill>
                  <a:srgbClr val="808080"/>
                </a:solidFill>
                <a:latin typeface="ＭＳ ゴシック" panose="020B0609070205080204" pitchFamily="49" charset="-128"/>
                <a:ea typeface="ＭＳ ゴシック" panose="020B0609070205080204" pitchFamily="49" charset="-128"/>
              </a:rPr>
              <a:t>,</a:t>
            </a:r>
            <a:r>
              <a:rPr lang="en-US" altLang="ja-JP" sz="2000" dirty="0">
                <a:solidFill>
                  <a:prstClr val="black"/>
                </a:solidFill>
                <a:latin typeface="ＭＳ ゴシック" panose="020B0609070205080204" pitchFamily="49" charset="-128"/>
                <a:ea typeface="ＭＳ ゴシック" panose="020B0609070205080204" pitchFamily="49" charset="-128"/>
              </a:rPr>
              <a:t> @str </a:t>
            </a:r>
            <a:r>
              <a:rPr lang="en-US" altLang="ja-JP" sz="2000" dirty="0">
                <a:solidFill>
                  <a:srgbClr val="0000FF"/>
                </a:solidFill>
                <a:latin typeface="ＭＳ ゴシック" panose="020B0609070205080204" pitchFamily="49" charset="-128"/>
                <a:ea typeface="ＭＳ ゴシック" panose="020B0609070205080204" pitchFamily="49" charset="-128"/>
              </a:rPr>
              <a:t>nvarchar</a:t>
            </a:r>
            <a:r>
              <a:rPr lang="en-US" altLang="ja-JP" sz="2000" dirty="0">
                <a:solidFill>
                  <a:srgbClr val="808080"/>
                </a:solidFill>
                <a:latin typeface="ＭＳ ゴシック" panose="020B0609070205080204" pitchFamily="49" charset="-128"/>
                <a:ea typeface="ＭＳ ゴシック" panose="020B0609070205080204" pitchFamily="49" charset="-128"/>
              </a:rPr>
              <a:t>(</a:t>
            </a:r>
            <a:r>
              <a:rPr lang="en-US" altLang="ja-JP" sz="2000" dirty="0">
                <a:solidFill>
                  <a:prstClr val="black"/>
                </a:solidFill>
                <a:latin typeface="ＭＳ ゴシック" panose="020B0609070205080204" pitchFamily="49" charset="-128"/>
                <a:ea typeface="ＭＳ ゴシック" panose="020B0609070205080204" pitchFamily="49" charset="-128"/>
              </a:rPr>
              <a:t>255</a:t>
            </a:r>
            <a:r>
              <a:rPr lang="en-US" altLang="ja-JP" sz="2000" dirty="0" smtClean="0">
                <a:solidFill>
                  <a:srgbClr val="808080"/>
                </a:solidFill>
                <a:latin typeface="ＭＳ ゴシック" panose="020B0609070205080204" pitchFamily="49" charset="-128"/>
                <a:ea typeface="ＭＳ ゴシック" panose="020B0609070205080204" pitchFamily="49" charset="-128"/>
              </a:rPr>
              <a:t>) </a:t>
            </a:r>
            <a:r>
              <a:rPr lang="en-US" altLang="ja-JP" sz="2000" dirty="0" smtClean="0">
                <a:solidFill>
                  <a:srgbClr val="0000FF"/>
                </a:solidFill>
                <a:latin typeface="ＭＳ ゴシック" panose="020B0609070205080204" pitchFamily="49" charset="-128"/>
                <a:ea typeface="ＭＳ ゴシック" panose="020B0609070205080204" pitchFamily="49" charset="-128"/>
              </a:rPr>
              <a:t>AS</a:t>
            </a:r>
            <a:endParaRPr lang="en-US" altLang="ja-JP" sz="2000" dirty="0">
              <a:solidFill>
                <a:prstClr val="black"/>
              </a:solidFill>
              <a:latin typeface="ＭＳ ゴシック" panose="020B0609070205080204" pitchFamily="49" charset="-128"/>
              <a:ea typeface="ＭＳ ゴシック" panose="020B0609070205080204" pitchFamily="49" charset="-128"/>
            </a:endParaRPr>
          </a:p>
          <a:p>
            <a:pPr>
              <a:lnSpc>
                <a:spcPct val="95000"/>
              </a:lnSpc>
            </a:pPr>
            <a:r>
              <a:rPr lang="en-US" altLang="ja-JP" sz="2000" dirty="0">
                <a:solidFill>
                  <a:srgbClr val="0000FF"/>
                </a:solidFill>
                <a:latin typeface="ＭＳ ゴシック" panose="020B0609070205080204" pitchFamily="49" charset="-128"/>
                <a:ea typeface="ＭＳ ゴシック" panose="020B0609070205080204" pitchFamily="49" charset="-128"/>
              </a:rPr>
              <a:t>BEGIN</a:t>
            </a:r>
            <a:endParaRPr lang="en-US" altLang="ja-JP" sz="2000" dirty="0">
              <a:solidFill>
                <a:prstClr val="black"/>
              </a:solidFill>
              <a:latin typeface="ＭＳ ゴシック" panose="020B0609070205080204" pitchFamily="49" charset="-128"/>
              <a:ea typeface="ＭＳ ゴシック" panose="020B0609070205080204" pitchFamily="49" charset="-128"/>
            </a:endParaRPr>
          </a:p>
          <a:p>
            <a:pPr>
              <a:lnSpc>
                <a:spcPct val="95000"/>
              </a:lnSpc>
            </a:pPr>
            <a:r>
              <a:rPr lang="en-US" altLang="ja-JP" sz="2000" dirty="0">
                <a:solidFill>
                  <a:prstClr val="black"/>
                </a:solidFill>
                <a:latin typeface="ＭＳ ゴシック" panose="020B0609070205080204" pitchFamily="49" charset="-128"/>
                <a:ea typeface="ＭＳ ゴシック" panose="020B0609070205080204" pitchFamily="49" charset="-128"/>
              </a:rPr>
              <a:t>  </a:t>
            </a:r>
            <a:r>
              <a:rPr lang="en-US" altLang="ja-JP" sz="2000" dirty="0">
                <a:solidFill>
                  <a:srgbClr val="0000FF"/>
                </a:solidFill>
                <a:latin typeface="ＭＳ ゴシック" panose="020B0609070205080204" pitchFamily="49" charset="-128"/>
                <a:ea typeface="ＭＳ ゴシック" panose="020B0609070205080204" pitchFamily="49" charset="-128"/>
              </a:rPr>
              <a:t>DECLARE</a:t>
            </a:r>
            <a:r>
              <a:rPr lang="en-US" altLang="ja-JP" sz="2000" dirty="0">
                <a:solidFill>
                  <a:prstClr val="black"/>
                </a:solidFill>
                <a:latin typeface="ＭＳ ゴシック" panose="020B0609070205080204" pitchFamily="49" charset="-128"/>
                <a:ea typeface="ＭＳ ゴシック" panose="020B0609070205080204" pitchFamily="49" charset="-128"/>
              </a:rPr>
              <a:t> @retry </a:t>
            </a:r>
            <a:r>
              <a:rPr lang="en-US" altLang="ja-JP" sz="2000" dirty="0">
                <a:solidFill>
                  <a:srgbClr val="0000FF"/>
                </a:solidFill>
                <a:latin typeface="ＭＳ ゴシック" panose="020B0609070205080204" pitchFamily="49" charset="-128"/>
                <a:ea typeface="ＭＳ ゴシック" panose="020B0609070205080204" pitchFamily="49" charset="-128"/>
              </a:rPr>
              <a:t>int</a:t>
            </a:r>
            <a:r>
              <a:rPr lang="en-US" altLang="ja-JP" sz="2000" dirty="0">
                <a:solidFill>
                  <a:prstClr val="black"/>
                </a:solidFill>
                <a:latin typeface="ＭＳ ゴシック" panose="020B0609070205080204" pitchFamily="49" charset="-128"/>
                <a:ea typeface="ＭＳ ゴシック" panose="020B0609070205080204" pitchFamily="49" charset="-128"/>
              </a:rPr>
              <a:t> </a:t>
            </a:r>
            <a:r>
              <a:rPr lang="en-US" altLang="ja-JP" sz="2000" dirty="0">
                <a:solidFill>
                  <a:srgbClr val="808080"/>
                </a:solidFill>
                <a:latin typeface="ＭＳ ゴシック" panose="020B0609070205080204" pitchFamily="49" charset="-128"/>
                <a:ea typeface="ＭＳ ゴシック" panose="020B0609070205080204" pitchFamily="49" charset="-128"/>
              </a:rPr>
              <a:t>=</a:t>
            </a:r>
            <a:r>
              <a:rPr lang="en-US" altLang="ja-JP" sz="2000" dirty="0">
                <a:solidFill>
                  <a:prstClr val="black"/>
                </a:solidFill>
                <a:latin typeface="ＭＳ ゴシック" panose="020B0609070205080204" pitchFamily="49" charset="-128"/>
                <a:ea typeface="ＭＳ ゴシック" panose="020B0609070205080204" pitchFamily="49" charset="-128"/>
              </a:rPr>
              <a:t> 10</a:t>
            </a:r>
          </a:p>
          <a:p>
            <a:pPr>
              <a:lnSpc>
                <a:spcPct val="95000"/>
              </a:lnSpc>
            </a:pPr>
            <a:r>
              <a:rPr lang="en-US" altLang="ja-JP" sz="2000" dirty="0">
                <a:solidFill>
                  <a:prstClr val="black"/>
                </a:solidFill>
                <a:latin typeface="ＭＳ ゴシック" panose="020B0609070205080204" pitchFamily="49" charset="-128"/>
                <a:ea typeface="ＭＳ ゴシック" panose="020B0609070205080204" pitchFamily="49" charset="-128"/>
              </a:rPr>
              <a:t>  </a:t>
            </a:r>
            <a:r>
              <a:rPr lang="en-US" altLang="ja-JP" sz="2000" dirty="0">
                <a:solidFill>
                  <a:srgbClr val="0000FF"/>
                </a:solidFill>
                <a:latin typeface="ＭＳ ゴシック" panose="020B0609070205080204" pitchFamily="49" charset="-128"/>
                <a:ea typeface="ＭＳ ゴシック" panose="020B0609070205080204" pitchFamily="49" charset="-128"/>
              </a:rPr>
              <a:t>WHILE </a:t>
            </a:r>
            <a:r>
              <a:rPr lang="en-US" altLang="ja-JP" sz="2000" dirty="0">
                <a:solidFill>
                  <a:srgbClr val="808080"/>
                </a:solidFill>
                <a:latin typeface="ＭＳ ゴシック" panose="020B0609070205080204" pitchFamily="49" charset="-128"/>
                <a:ea typeface="ＭＳ ゴシック" panose="020B0609070205080204" pitchFamily="49" charset="-128"/>
              </a:rPr>
              <a:t>(</a:t>
            </a:r>
            <a:r>
              <a:rPr lang="en-US" altLang="ja-JP" sz="2000" dirty="0">
                <a:solidFill>
                  <a:prstClr val="black"/>
                </a:solidFill>
                <a:latin typeface="ＭＳ ゴシック" panose="020B0609070205080204" pitchFamily="49" charset="-128"/>
                <a:ea typeface="ＭＳ ゴシック" panose="020B0609070205080204" pitchFamily="49" charset="-128"/>
              </a:rPr>
              <a:t>@retry </a:t>
            </a:r>
            <a:r>
              <a:rPr lang="en-US" altLang="ja-JP" sz="2000" dirty="0">
                <a:solidFill>
                  <a:srgbClr val="808080"/>
                </a:solidFill>
                <a:latin typeface="ＭＳ ゴシック" panose="020B0609070205080204" pitchFamily="49" charset="-128"/>
                <a:ea typeface="ＭＳ ゴシック" panose="020B0609070205080204" pitchFamily="49" charset="-128"/>
              </a:rPr>
              <a:t>&gt;</a:t>
            </a:r>
            <a:r>
              <a:rPr lang="en-US" altLang="ja-JP" sz="2000" dirty="0">
                <a:solidFill>
                  <a:prstClr val="black"/>
                </a:solidFill>
                <a:latin typeface="ＭＳ ゴシック" panose="020B0609070205080204" pitchFamily="49" charset="-128"/>
                <a:ea typeface="ＭＳ ゴシック" panose="020B0609070205080204" pitchFamily="49" charset="-128"/>
              </a:rPr>
              <a:t> 0</a:t>
            </a:r>
            <a:r>
              <a:rPr lang="en-US" altLang="ja-JP" sz="2000" dirty="0">
                <a:solidFill>
                  <a:srgbClr val="808080"/>
                </a:solidFill>
                <a:latin typeface="ＭＳ ゴシック" panose="020B0609070205080204" pitchFamily="49" charset="-128"/>
                <a:ea typeface="ＭＳ ゴシック" panose="020B0609070205080204" pitchFamily="49" charset="-128"/>
              </a:rPr>
              <a:t>)</a:t>
            </a:r>
            <a:endParaRPr lang="en-US" altLang="ja-JP" sz="2000" dirty="0">
              <a:solidFill>
                <a:prstClr val="black"/>
              </a:solidFill>
              <a:latin typeface="ＭＳ ゴシック" panose="020B0609070205080204" pitchFamily="49" charset="-128"/>
              <a:ea typeface="ＭＳ ゴシック" panose="020B0609070205080204" pitchFamily="49" charset="-128"/>
            </a:endParaRPr>
          </a:p>
          <a:p>
            <a:pPr>
              <a:lnSpc>
                <a:spcPct val="95000"/>
              </a:lnSpc>
            </a:pPr>
            <a:r>
              <a:rPr lang="en-US" altLang="ja-JP" sz="2000" dirty="0">
                <a:solidFill>
                  <a:prstClr val="black"/>
                </a:solidFill>
                <a:latin typeface="ＭＳ ゴシック" panose="020B0609070205080204" pitchFamily="49" charset="-128"/>
                <a:ea typeface="ＭＳ ゴシック" panose="020B0609070205080204" pitchFamily="49" charset="-128"/>
              </a:rPr>
              <a:t>  </a:t>
            </a:r>
            <a:r>
              <a:rPr lang="en-US" altLang="ja-JP" sz="2000" dirty="0">
                <a:solidFill>
                  <a:srgbClr val="0000FF"/>
                </a:solidFill>
                <a:latin typeface="ＭＳ ゴシック" panose="020B0609070205080204" pitchFamily="49" charset="-128"/>
                <a:ea typeface="ＭＳ ゴシック" panose="020B0609070205080204" pitchFamily="49" charset="-128"/>
              </a:rPr>
              <a:t>BEGIN</a:t>
            </a:r>
            <a:endParaRPr lang="en-US" altLang="ja-JP" sz="2000" dirty="0">
              <a:solidFill>
                <a:prstClr val="black"/>
              </a:solidFill>
              <a:latin typeface="ＭＳ ゴシック" panose="020B0609070205080204" pitchFamily="49" charset="-128"/>
              <a:ea typeface="ＭＳ ゴシック" panose="020B0609070205080204" pitchFamily="49" charset="-128"/>
            </a:endParaRPr>
          </a:p>
          <a:p>
            <a:pPr>
              <a:lnSpc>
                <a:spcPct val="95000"/>
              </a:lnSpc>
            </a:pPr>
            <a:r>
              <a:rPr lang="en-US" altLang="ja-JP" sz="2000" dirty="0">
                <a:solidFill>
                  <a:prstClr val="black"/>
                </a:solidFill>
                <a:latin typeface="ＭＳ ゴシック" panose="020B0609070205080204" pitchFamily="49" charset="-128"/>
                <a:ea typeface="ＭＳ ゴシック" panose="020B0609070205080204" pitchFamily="49" charset="-128"/>
              </a:rPr>
              <a:t>    </a:t>
            </a:r>
            <a:r>
              <a:rPr lang="en-US" altLang="ja-JP" sz="2000" dirty="0">
                <a:solidFill>
                  <a:srgbClr val="0000FF"/>
                </a:solidFill>
                <a:latin typeface="ＭＳ ゴシック" panose="020B0609070205080204" pitchFamily="49" charset="-128"/>
                <a:ea typeface="ＭＳ ゴシック" panose="020B0609070205080204" pitchFamily="49" charset="-128"/>
              </a:rPr>
              <a:t>BEGIN</a:t>
            </a:r>
            <a:r>
              <a:rPr lang="en-US" altLang="ja-JP" sz="2000" dirty="0">
                <a:solidFill>
                  <a:prstClr val="black"/>
                </a:solidFill>
                <a:latin typeface="ＭＳ ゴシック" panose="020B0609070205080204" pitchFamily="49" charset="-128"/>
                <a:ea typeface="ＭＳ ゴシック" panose="020B0609070205080204" pitchFamily="49" charset="-128"/>
              </a:rPr>
              <a:t> </a:t>
            </a:r>
            <a:r>
              <a:rPr lang="en-US" altLang="ja-JP" sz="2000" dirty="0">
                <a:solidFill>
                  <a:srgbClr val="0000FF"/>
                </a:solidFill>
                <a:latin typeface="ＭＳ ゴシック" panose="020B0609070205080204" pitchFamily="49" charset="-128"/>
                <a:ea typeface="ＭＳ ゴシック" panose="020B0609070205080204" pitchFamily="49" charset="-128"/>
              </a:rPr>
              <a:t>TRY</a:t>
            </a:r>
            <a:endParaRPr lang="en-US" altLang="ja-JP" sz="2000" dirty="0">
              <a:solidFill>
                <a:prstClr val="black"/>
              </a:solidFill>
              <a:latin typeface="ＭＳ ゴシック" panose="020B0609070205080204" pitchFamily="49" charset="-128"/>
              <a:ea typeface="ＭＳ ゴシック" panose="020B0609070205080204" pitchFamily="49" charset="-128"/>
            </a:endParaRPr>
          </a:p>
          <a:p>
            <a:pPr>
              <a:lnSpc>
                <a:spcPct val="95000"/>
              </a:lnSpc>
            </a:pPr>
            <a:r>
              <a:rPr lang="en-US" altLang="ja-JP" sz="2000" dirty="0">
                <a:solidFill>
                  <a:prstClr val="black"/>
                </a:solidFill>
                <a:latin typeface="ＭＳ ゴシック" panose="020B0609070205080204" pitchFamily="49" charset="-128"/>
                <a:ea typeface="ＭＳ ゴシック" panose="020B0609070205080204" pitchFamily="49" charset="-128"/>
              </a:rPr>
              <a:t>      </a:t>
            </a:r>
            <a:r>
              <a:rPr lang="en-US" altLang="ja-JP" sz="2000" dirty="0">
                <a:solidFill>
                  <a:srgbClr val="0000FF"/>
                </a:solidFill>
                <a:latin typeface="ＭＳ ゴシック" panose="020B0609070205080204" pitchFamily="49" charset="-128"/>
                <a:ea typeface="ＭＳ ゴシック" panose="020B0609070205080204" pitchFamily="49" charset="-128"/>
              </a:rPr>
              <a:t>EXEC</a:t>
            </a:r>
            <a:r>
              <a:rPr lang="en-US" altLang="ja-JP" sz="2000" dirty="0">
                <a:solidFill>
                  <a:prstClr val="black"/>
                </a:solidFill>
                <a:latin typeface="ＭＳ ゴシック" panose="020B0609070205080204" pitchFamily="49" charset="-128"/>
                <a:ea typeface="ＭＳ ゴシック" panose="020B0609070205080204" pitchFamily="49" charset="-128"/>
              </a:rPr>
              <a:t> hk_Insert</a:t>
            </a:r>
            <a:r>
              <a:rPr lang="en-US" altLang="ja-JP" sz="2000" dirty="0">
                <a:solidFill>
                  <a:srgbClr val="0000FF"/>
                </a:solidFill>
                <a:latin typeface="ＭＳ ゴシック" panose="020B0609070205080204" pitchFamily="49" charset="-128"/>
                <a:ea typeface="ＭＳ ゴシック" panose="020B0609070205080204" pitchFamily="49" charset="-128"/>
              </a:rPr>
              <a:t> </a:t>
            </a:r>
            <a:r>
              <a:rPr lang="en-US" altLang="ja-JP" sz="2000" dirty="0">
                <a:solidFill>
                  <a:prstClr val="black"/>
                </a:solidFill>
                <a:latin typeface="ＭＳ ゴシック" panose="020B0609070205080204" pitchFamily="49" charset="-128"/>
                <a:ea typeface="ＭＳ ゴシック" panose="020B0609070205080204" pitchFamily="49" charset="-128"/>
              </a:rPr>
              <a:t>@n</a:t>
            </a:r>
            <a:r>
              <a:rPr lang="en-US" altLang="ja-JP" sz="2000" dirty="0">
                <a:solidFill>
                  <a:srgbClr val="808080"/>
                </a:solidFill>
                <a:latin typeface="ＭＳ ゴシック" panose="020B0609070205080204" pitchFamily="49" charset="-128"/>
                <a:ea typeface="ＭＳ ゴシック" panose="020B0609070205080204" pitchFamily="49" charset="-128"/>
              </a:rPr>
              <a:t>,</a:t>
            </a:r>
            <a:r>
              <a:rPr lang="en-US" altLang="ja-JP" sz="2000" dirty="0">
                <a:solidFill>
                  <a:prstClr val="black"/>
                </a:solidFill>
                <a:latin typeface="ＭＳ ゴシック" panose="020B0609070205080204" pitchFamily="49" charset="-128"/>
                <a:ea typeface="ＭＳ ゴシック" panose="020B0609070205080204" pitchFamily="49" charset="-128"/>
              </a:rPr>
              <a:t> @str</a:t>
            </a:r>
          </a:p>
          <a:p>
            <a:pPr>
              <a:lnSpc>
                <a:spcPct val="95000"/>
              </a:lnSpc>
            </a:pPr>
            <a:r>
              <a:rPr lang="en-US" altLang="ja-JP" sz="2000" dirty="0">
                <a:solidFill>
                  <a:prstClr val="black"/>
                </a:solidFill>
                <a:latin typeface="ＭＳ ゴシック" panose="020B0609070205080204" pitchFamily="49" charset="-128"/>
                <a:ea typeface="ＭＳ ゴシック" panose="020B0609070205080204" pitchFamily="49" charset="-128"/>
              </a:rPr>
              <a:t>      </a:t>
            </a:r>
            <a:r>
              <a:rPr lang="en-US" altLang="ja-JP" sz="2000" dirty="0">
                <a:solidFill>
                  <a:srgbClr val="0000FF"/>
                </a:solidFill>
                <a:latin typeface="ＭＳ ゴシック" panose="020B0609070205080204" pitchFamily="49" charset="-128"/>
                <a:ea typeface="ＭＳ ゴシック" panose="020B0609070205080204" pitchFamily="49" charset="-128"/>
              </a:rPr>
              <a:t>SET</a:t>
            </a:r>
            <a:r>
              <a:rPr lang="en-US" altLang="ja-JP" sz="2000" dirty="0">
                <a:solidFill>
                  <a:prstClr val="black"/>
                </a:solidFill>
                <a:latin typeface="ＭＳ ゴシック" panose="020B0609070205080204" pitchFamily="49" charset="-128"/>
                <a:ea typeface="ＭＳ ゴシック" panose="020B0609070205080204" pitchFamily="49" charset="-128"/>
              </a:rPr>
              <a:t> @retry </a:t>
            </a:r>
            <a:r>
              <a:rPr lang="en-US" altLang="ja-JP" sz="2000" dirty="0">
                <a:solidFill>
                  <a:srgbClr val="808080"/>
                </a:solidFill>
                <a:latin typeface="ＭＳ ゴシック" panose="020B0609070205080204" pitchFamily="49" charset="-128"/>
                <a:ea typeface="ＭＳ ゴシック" panose="020B0609070205080204" pitchFamily="49" charset="-128"/>
              </a:rPr>
              <a:t>=</a:t>
            </a:r>
            <a:r>
              <a:rPr lang="en-US" altLang="ja-JP" sz="2000" dirty="0">
                <a:solidFill>
                  <a:prstClr val="black"/>
                </a:solidFill>
                <a:latin typeface="ＭＳ ゴシック" panose="020B0609070205080204" pitchFamily="49" charset="-128"/>
                <a:ea typeface="ＭＳ ゴシック" panose="020B0609070205080204" pitchFamily="49" charset="-128"/>
              </a:rPr>
              <a:t> 0</a:t>
            </a:r>
          </a:p>
          <a:p>
            <a:pPr>
              <a:lnSpc>
                <a:spcPct val="95000"/>
              </a:lnSpc>
            </a:pPr>
            <a:r>
              <a:rPr lang="en-US" altLang="ja-JP" sz="2000" dirty="0">
                <a:solidFill>
                  <a:prstClr val="black"/>
                </a:solidFill>
                <a:latin typeface="ＭＳ ゴシック" panose="020B0609070205080204" pitchFamily="49" charset="-128"/>
                <a:ea typeface="ＭＳ ゴシック" panose="020B0609070205080204" pitchFamily="49" charset="-128"/>
              </a:rPr>
              <a:t>    </a:t>
            </a:r>
            <a:r>
              <a:rPr lang="en-US" altLang="ja-JP" sz="2000" dirty="0">
                <a:solidFill>
                  <a:srgbClr val="0000FF"/>
                </a:solidFill>
                <a:latin typeface="ＭＳ ゴシック" panose="020B0609070205080204" pitchFamily="49" charset="-128"/>
                <a:ea typeface="ＭＳ ゴシック" panose="020B0609070205080204" pitchFamily="49" charset="-128"/>
              </a:rPr>
              <a:t>END</a:t>
            </a:r>
            <a:r>
              <a:rPr lang="en-US" altLang="ja-JP" sz="2000" dirty="0">
                <a:solidFill>
                  <a:prstClr val="black"/>
                </a:solidFill>
                <a:latin typeface="ＭＳ ゴシック" panose="020B0609070205080204" pitchFamily="49" charset="-128"/>
                <a:ea typeface="ＭＳ ゴシック" panose="020B0609070205080204" pitchFamily="49" charset="-128"/>
              </a:rPr>
              <a:t> </a:t>
            </a:r>
            <a:r>
              <a:rPr lang="en-US" altLang="ja-JP" sz="2000" dirty="0">
                <a:solidFill>
                  <a:srgbClr val="0000FF"/>
                </a:solidFill>
                <a:latin typeface="ＭＳ ゴシック" panose="020B0609070205080204" pitchFamily="49" charset="-128"/>
                <a:ea typeface="ＭＳ ゴシック" panose="020B0609070205080204" pitchFamily="49" charset="-128"/>
              </a:rPr>
              <a:t>TRY</a:t>
            </a:r>
            <a:endParaRPr lang="en-US" altLang="ja-JP" sz="2000" dirty="0">
              <a:solidFill>
                <a:prstClr val="black"/>
              </a:solidFill>
              <a:latin typeface="ＭＳ ゴシック" panose="020B0609070205080204" pitchFamily="49" charset="-128"/>
              <a:ea typeface="ＭＳ ゴシック" panose="020B0609070205080204" pitchFamily="49" charset="-128"/>
            </a:endParaRPr>
          </a:p>
          <a:p>
            <a:pPr>
              <a:lnSpc>
                <a:spcPct val="95000"/>
              </a:lnSpc>
            </a:pPr>
            <a:r>
              <a:rPr lang="en-US" altLang="ja-JP" sz="2000" dirty="0">
                <a:solidFill>
                  <a:prstClr val="black"/>
                </a:solidFill>
                <a:latin typeface="ＭＳ ゴシック" panose="020B0609070205080204" pitchFamily="49" charset="-128"/>
                <a:ea typeface="ＭＳ ゴシック" panose="020B0609070205080204" pitchFamily="49" charset="-128"/>
              </a:rPr>
              <a:t>    </a:t>
            </a:r>
            <a:r>
              <a:rPr lang="en-US" altLang="ja-JP" sz="2000" dirty="0">
                <a:solidFill>
                  <a:srgbClr val="0000FF"/>
                </a:solidFill>
                <a:latin typeface="ＭＳ ゴシック" panose="020B0609070205080204" pitchFamily="49" charset="-128"/>
                <a:ea typeface="ＭＳ ゴシック" panose="020B0609070205080204" pitchFamily="49" charset="-128"/>
              </a:rPr>
              <a:t>BEGIN</a:t>
            </a:r>
            <a:r>
              <a:rPr lang="en-US" altLang="ja-JP" sz="2000" dirty="0">
                <a:solidFill>
                  <a:prstClr val="black"/>
                </a:solidFill>
                <a:latin typeface="ＭＳ ゴシック" panose="020B0609070205080204" pitchFamily="49" charset="-128"/>
                <a:ea typeface="ＭＳ ゴシック" panose="020B0609070205080204" pitchFamily="49" charset="-128"/>
              </a:rPr>
              <a:t> </a:t>
            </a:r>
            <a:r>
              <a:rPr lang="en-US" altLang="ja-JP" sz="2000" dirty="0">
                <a:solidFill>
                  <a:srgbClr val="0000FF"/>
                </a:solidFill>
                <a:latin typeface="ＭＳ ゴシック" panose="020B0609070205080204" pitchFamily="49" charset="-128"/>
                <a:ea typeface="ＭＳ ゴシック" panose="020B0609070205080204" pitchFamily="49" charset="-128"/>
              </a:rPr>
              <a:t>CATCH</a:t>
            </a:r>
            <a:endParaRPr lang="en-US" altLang="ja-JP" sz="2000" dirty="0">
              <a:solidFill>
                <a:prstClr val="black"/>
              </a:solidFill>
              <a:latin typeface="ＭＳ ゴシック" panose="020B0609070205080204" pitchFamily="49" charset="-128"/>
              <a:ea typeface="ＭＳ ゴシック" panose="020B0609070205080204" pitchFamily="49" charset="-128"/>
            </a:endParaRPr>
          </a:p>
          <a:p>
            <a:pPr>
              <a:lnSpc>
                <a:spcPct val="95000"/>
              </a:lnSpc>
            </a:pPr>
            <a:r>
              <a:rPr lang="en-US" altLang="ja-JP" sz="2000" dirty="0">
                <a:solidFill>
                  <a:prstClr val="black"/>
                </a:solidFill>
                <a:latin typeface="ＭＳ ゴシック" panose="020B0609070205080204" pitchFamily="49" charset="-128"/>
                <a:ea typeface="ＭＳ ゴシック" panose="020B0609070205080204" pitchFamily="49" charset="-128"/>
              </a:rPr>
              <a:t>      </a:t>
            </a:r>
            <a:r>
              <a:rPr lang="en-US" altLang="ja-JP" sz="2000" dirty="0">
                <a:solidFill>
                  <a:srgbClr val="0000FF"/>
                </a:solidFill>
                <a:latin typeface="ＭＳ ゴシック" panose="020B0609070205080204" pitchFamily="49" charset="-128"/>
                <a:ea typeface="ＭＳ ゴシック" panose="020B0609070205080204" pitchFamily="49" charset="-128"/>
              </a:rPr>
              <a:t>SET</a:t>
            </a:r>
            <a:r>
              <a:rPr lang="en-US" altLang="ja-JP" sz="2000" dirty="0">
                <a:solidFill>
                  <a:prstClr val="black"/>
                </a:solidFill>
                <a:latin typeface="ＭＳ ゴシック" panose="020B0609070205080204" pitchFamily="49" charset="-128"/>
                <a:ea typeface="ＭＳ ゴシック" panose="020B0609070205080204" pitchFamily="49" charset="-128"/>
              </a:rPr>
              <a:t> @retry </a:t>
            </a:r>
            <a:r>
              <a:rPr lang="en-US" altLang="ja-JP" sz="2000" dirty="0">
                <a:solidFill>
                  <a:srgbClr val="808080"/>
                </a:solidFill>
                <a:latin typeface="ＭＳ ゴシック" panose="020B0609070205080204" pitchFamily="49" charset="-128"/>
                <a:ea typeface="ＭＳ ゴシック" panose="020B0609070205080204" pitchFamily="49" charset="-128"/>
              </a:rPr>
              <a:t>-=</a:t>
            </a:r>
            <a:r>
              <a:rPr lang="en-US" altLang="ja-JP" sz="2000" dirty="0">
                <a:solidFill>
                  <a:prstClr val="black"/>
                </a:solidFill>
                <a:latin typeface="ＭＳ ゴシック" panose="020B0609070205080204" pitchFamily="49" charset="-128"/>
                <a:ea typeface="ＭＳ ゴシック" panose="020B0609070205080204" pitchFamily="49" charset="-128"/>
              </a:rPr>
              <a:t> 1</a:t>
            </a:r>
          </a:p>
          <a:p>
            <a:pPr>
              <a:lnSpc>
                <a:spcPct val="95000"/>
              </a:lnSpc>
            </a:pPr>
            <a:r>
              <a:rPr lang="en-US" altLang="ja-JP" sz="2000" dirty="0">
                <a:solidFill>
                  <a:prstClr val="black"/>
                </a:solidFill>
                <a:latin typeface="ＭＳ ゴシック" panose="020B0609070205080204" pitchFamily="49" charset="-128"/>
                <a:ea typeface="ＭＳ ゴシック" panose="020B0609070205080204" pitchFamily="49" charset="-128"/>
              </a:rPr>
              <a:t>      </a:t>
            </a:r>
            <a:r>
              <a:rPr lang="en-US" altLang="ja-JP" sz="2000" dirty="0">
                <a:solidFill>
                  <a:srgbClr val="0000FF"/>
                </a:solidFill>
                <a:latin typeface="ＭＳ ゴシック" panose="020B0609070205080204" pitchFamily="49" charset="-128"/>
                <a:ea typeface="ＭＳ ゴシック" panose="020B0609070205080204" pitchFamily="49" charset="-128"/>
              </a:rPr>
              <a:t>IF </a:t>
            </a:r>
            <a:r>
              <a:rPr lang="en-US" altLang="ja-JP" sz="2000" dirty="0">
                <a:solidFill>
                  <a:srgbClr val="808080"/>
                </a:solidFill>
                <a:latin typeface="ＭＳ ゴシック" panose="020B0609070205080204" pitchFamily="49" charset="-128"/>
                <a:ea typeface="ＭＳ ゴシック" panose="020B0609070205080204" pitchFamily="49" charset="-128"/>
              </a:rPr>
              <a:t>(</a:t>
            </a:r>
            <a:r>
              <a:rPr lang="en-US" altLang="ja-JP" sz="2000" dirty="0">
                <a:solidFill>
                  <a:prstClr val="black"/>
                </a:solidFill>
                <a:latin typeface="ＭＳ ゴシック" panose="020B0609070205080204" pitchFamily="49" charset="-128"/>
                <a:ea typeface="ＭＳ ゴシック" panose="020B0609070205080204" pitchFamily="49" charset="-128"/>
              </a:rPr>
              <a:t>@retry </a:t>
            </a:r>
            <a:r>
              <a:rPr lang="en-US" altLang="ja-JP" sz="2000" dirty="0">
                <a:solidFill>
                  <a:srgbClr val="808080"/>
                </a:solidFill>
                <a:latin typeface="ＭＳ ゴシック" panose="020B0609070205080204" pitchFamily="49" charset="-128"/>
                <a:ea typeface="ＭＳ ゴシック" panose="020B0609070205080204" pitchFamily="49" charset="-128"/>
              </a:rPr>
              <a:t>&gt;</a:t>
            </a:r>
            <a:r>
              <a:rPr lang="en-US" altLang="ja-JP" sz="2000" dirty="0">
                <a:solidFill>
                  <a:prstClr val="black"/>
                </a:solidFill>
                <a:latin typeface="ＭＳ ゴシック" panose="020B0609070205080204" pitchFamily="49" charset="-128"/>
                <a:ea typeface="ＭＳ ゴシック" panose="020B0609070205080204" pitchFamily="49" charset="-128"/>
              </a:rPr>
              <a:t> 0 </a:t>
            </a:r>
            <a:r>
              <a:rPr lang="en-US" altLang="ja-JP" sz="2000" dirty="0">
                <a:solidFill>
                  <a:srgbClr val="808080"/>
                </a:solidFill>
                <a:latin typeface="ＭＳ ゴシック" panose="020B0609070205080204" pitchFamily="49" charset="-128"/>
                <a:ea typeface="ＭＳ ゴシック" panose="020B0609070205080204" pitchFamily="49" charset="-128"/>
              </a:rPr>
              <a:t>AND</a:t>
            </a:r>
            <a:r>
              <a:rPr lang="en-US" altLang="ja-JP" sz="2000" dirty="0">
                <a:solidFill>
                  <a:prstClr val="black"/>
                </a:solidFill>
                <a:latin typeface="ＭＳ ゴシック" panose="020B0609070205080204" pitchFamily="49" charset="-128"/>
                <a:ea typeface="ＭＳ ゴシック" panose="020B0609070205080204" pitchFamily="49" charset="-128"/>
              </a:rPr>
              <a:t> </a:t>
            </a:r>
            <a:r>
              <a:rPr lang="en-US" altLang="ja-JP" sz="2000" dirty="0">
                <a:solidFill>
                  <a:srgbClr val="FF00FF"/>
                </a:solidFill>
                <a:latin typeface="ＭＳ ゴシック" panose="020B0609070205080204" pitchFamily="49" charset="-128"/>
                <a:ea typeface="ＭＳ ゴシック" panose="020B0609070205080204" pitchFamily="49" charset="-128"/>
              </a:rPr>
              <a:t>error_number</a:t>
            </a:r>
            <a:r>
              <a:rPr lang="en-US" altLang="ja-JP" sz="2000" dirty="0">
                <a:solidFill>
                  <a:srgbClr val="808080"/>
                </a:solidFill>
                <a:latin typeface="ＭＳ ゴシック" panose="020B0609070205080204" pitchFamily="49" charset="-128"/>
                <a:ea typeface="ＭＳ ゴシック" panose="020B0609070205080204" pitchFamily="49" charset="-128"/>
              </a:rPr>
              <a:t>()</a:t>
            </a:r>
            <a:r>
              <a:rPr lang="en-US" altLang="ja-JP" sz="2000" dirty="0">
                <a:solidFill>
                  <a:prstClr val="black"/>
                </a:solidFill>
                <a:latin typeface="ＭＳ ゴシック" panose="020B0609070205080204" pitchFamily="49" charset="-128"/>
                <a:ea typeface="ＭＳ ゴシック" panose="020B0609070205080204" pitchFamily="49" charset="-128"/>
              </a:rPr>
              <a:t> </a:t>
            </a:r>
            <a:r>
              <a:rPr lang="en-US" altLang="ja-JP" sz="2000" dirty="0">
                <a:solidFill>
                  <a:srgbClr val="808080"/>
                </a:solidFill>
                <a:latin typeface="ＭＳ ゴシック" panose="020B0609070205080204" pitchFamily="49" charset="-128"/>
                <a:ea typeface="ＭＳ ゴシック" panose="020B0609070205080204" pitchFamily="49" charset="-128"/>
              </a:rPr>
              <a:t>in</a:t>
            </a:r>
            <a:r>
              <a:rPr lang="en-US" altLang="ja-JP" sz="2000" dirty="0">
                <a:solidFill>
                  <a:srgbClr val="0000FF"/>
                </a:solidFill>
                <a:latin typeface="ＭＳ ゴシック" panose="020B0609070205080204" pitchFamily="49" charset="-128"/>
                <a:ea typeface="ＭＳ ゴシック" panose="020B0609070205080204" pitchFamily="49" charset="-128"/>
              </a:rPr>
              <a:t> </a:t>
            </a:r>
            <a:r>
              <a:rPr lang="en-US" altLang="ja-JP" sz="2000" dirty="0">
                <a:solidFill>
                  <a:srgbClr val="808080"/>
                </a:solidFill>
                <a:latin typeface="ＭＳ ゴシック" panose="020B0609070205080204" pitchFamily="49" charset="-128"/>
                <a:ea typeface="ＭＳ ゴシック" panose="020B0609070205080204" pitchFamily="49" charset="-128"/>
              </a:rPr>
              <a:t>(</a:t>
            </a:r>
            <a:r>
              <a:rPr lang="en-US" altLang="ja-JP" sz="2000" dirty="0">
                <a:solidFill>
                  <a:prstClr val="black"/>
                </a:solidFill>
                <a:latin typeface="ＭＳ ゴシック" panose="020B0609070205080204" pitchFamily="49" charset="-128"/>
                <a:ea typeface="ＭＳ ゴシック" panose="020B0609070205080204" pitchFamily="49" charset="-128"/>
              </a:rPr>
              <a:t>41302</a:t>
            </a:r>
            <a:r>
              <a:rPr lang="en-US" altLang="ja-JP" sz="2000" dirty="0">
                <a:solidFill>
                  <a:srgbClr val="808080"/>
                </a:solidFill>
                <a:latin typeface="ＭＳ ゴシック" panose="020B0609070205080204" pitchFamily="49" charset="-128"/>
                <a:ea typeface="ＭＳ ゴシック" panose="020B0609070205080204" pitchFamily="49" charset="-128"/>
              </a:rPr>
              <a:t>,</a:t>
            </a:r>
            <a:r>
              <a:rPr lang="en-US" altLang="ja-JP" sz="2000" dirty="0">
                <a:solidFill>
                  <a:prstClr val="black"/>
                </a:solidFill>
                <a:latin typeface="ＭＳ ゴシック" panose="020B0609070205080204" pitchFamily="49" charset="-128"/>
                <a:ea typeface="ＭＳ ゴシック" panose="020B0609070205080204" pitchFamily="49" charset="-128"/>
              </a:rPr>
              <a:t> 41305</a:t>
            </a:r>
            <a:r>
              <a:rPr lang="en-US" altLang="ja-JP" sz="2000" dirty="0">
                <a:solidFill>
                  <a:srgbClr val="808080"/>
                </a:solidFill>
                <a:latin typeface="ＭＳ ゴシック" panose="020B0609070205080204" pitchFamily="49" charset="-128"/>
                <a:ea typeface="ＭＳ ゴシック" panose="020B0609070205080204" pitchFamily="49" charset="-128"/>
              </a:rPr>
              <a:t>,</a:t>
            </a:r>
            <a:r>
              <a:rPr lang="en-US" altLang="ja-JP" sz="2000" dirty="0">
                <a:solidFill>
                  <a:prstClr val="black"/>
                </a:solidFill>
                <a:latin typeface="ＭＳ ゴシック" panose="020B0609070205080204" pitchFamily="49" charset="-128"/>
                <a:ea typeface="ＭＳ ゴシック" panose="020B0609070205080204" pitchFamily="49" charset="-128"/>
              </a:rPr>
              <a:t> 41325</a:t>
            </a:r>
            <a:r>
              <a:rPr lang="en-US" altLang="ja-JP" sz="2000" dirty="0">
                <a:solidFill>
                  <a:srgbClr val="808080"/>
                </a:solidFill>
                <a:latin typeface="ＭＳ ゴシック" panose="020B0609070205080204" pitchFamily="49" charset="-128"/>
                <a:ea typeface="ＭＳ ゴシック" panose="020B0609070205080204" pitchFamily="49" charset="-128"/>
              </a:rPr>
              <a:t>,</a:t>
            </a:r>
            <a:r>
              <a:rPr lang="en-US" altLang="ja-JP" sz="2000" dirty="0">
                <a:solidFill>
                  <a:prstClr val="black"/>
                </a:solidFill>
                <a:latin typeface="ＭＳ ゴシック" panose="020B0609070205080204" pitchFamily="49" charset="-128"/>
                <a:ea typeface="ＭＳ ゴシック" panose="020B0609070205080204" pitchFamily="49" charset="-128"/>
              </a:rPr>
              <a:t> 41301</a:t>
            </a:r>
            <a:r>
              <a:rPr lang="en-US" altLang="ja-JP" sz="2000" dirty="0">
                <a:solidFill>
                  <a:srgbClr val="808080"/>
                </a:solidFill>
                <a:latin typeface="ＭＳ ゴシック" panose="020B0609070205080204" pitchFamily="49" charset="-128"/>
                <a:ea typeface="ＭＳ ゴシック" panose="020B0609070205080204" pitchFamily="49" charset="-128"/>
              </a:rPr>
              <a:t>,</a:t>
            </a:r>
            <a:r>
              <a:rPr lang="en-US" altLang="ja-JP" sz="2000" dirty="0">
                <a:solidFill>
                  <a:prstClr val="black"/>
                </a:solidFill>
                <a:latin typeface="ＭＳ ゴシック" panose="020B0609070205080204" pitchFamily="49" charset="-128"/>
                <a:ea typeface="ＭＳ ゴシック" panose="020B0609070205080204" pitchFamily="49" charset="-128"/>
              </a:rPr>
              <a:t> 1205</a:t>
            </a:r>
            <a:r>
              <a:rPr lang="en-US" altLang="ja-JP" sz="2000" dirty="0">
                <a:solidFill>
                  <a:srgbClr val="808080"/>
                </a:solidFill>
                <a:latin typeface="ＭＳ ゴシック" panose="020B0609070205080204" pitchFamily="49" charset="-128"/>
                <a:ea typeface="ＭＳ ゴシック" panose="020B0609070205080204" pitchFamily="49" charset="-128"/>
              </a:rPr>
              <a:t>))</a:t>
            </a:r>
            <a:endParaRPr lang="en-US" altLang="ja-JP" sz="2000" dirty="0">
              <a:solidFill>
                <a:prstClr val="black"/>
              </a:solidFill>
              <a:latin typeface="ＭＳ ゴシック" panose="020B0609070205080204" pitchFamily="49" charset="-128"/>
              <a:ea typeface="ＭＳ ゴシック" panose="020B0609070205080204" pitchFamily="49" charset="-128"/>
            </a:endParaRPr>
          </a:p>
          <a:p>
            <a:pPr>
              <a:lnSpc>
                <a:spcPct val="95000"/>
              </a:lnSpc>
            </a:pPr>
            <a:r>
              <a:rPr lang="en-US" altLang="ja-JP" sz="2000" dirty="0">
                <a:solidFill>
                  <a:prstClr val="black"/>
                </a:solidFill>
                <a:latin typeface="ＭＳ ゴシック" panose="020B0609070205080204" pitchFamily="49" charset="-128"/>
                <a:ea typeface="ＭＳ ゴシック" panose="020B0609070205080204" pitchFamily="49" charset="-128"/>
              </a:rPr>
              <a:t>        </a:t>
            </a:r>
            <a:r>
              <a:rPr lang="en-US" altLang="ja-JP" sz="2000" dirty="0">
                <a:solidFill>
                  <a:srgbClr val="0000FF"/>
                </a:solidFill>
                <a:latin typeface="ＭＳ ゴシック" panose="020B0609070205080204" pitchFamily="49" charset="-128"/>
                <a:ea typeface="ＭＳ ゴシック" panose="020B0609070205080204" pitchFamily="49" charset="-128"/>
              </a:rPr>
              <a:t>IF </a:t>
            </a:r>
            <a:r>
              <a:rPr lang="en-US" altLang="ja-JP" sz="2000" dirty="0">
                <a:solidFill>
                  <a:srgbClr val="808080"/>
                </a:solidFill>
                <a:latin typeface="ＭＳ ゴシック" panose="020B0609070205080204" pitchFamily="49" charset="-128"/>
                <a:ea typeface="ＭＳ ゴシック" panose="020B0609070205080204" pitchFamily="49" charset="-128"/>
              </a:rPr>
              <a:t>(</a:t>
            </a:r>
            <a:r>
              <a:rPr lang="en-US" altLang="ja-JP" sz="2000" dirty="0">
                <a:solidFill>
                  <a:srgbClr val="FF00FF"/>
                </a:solidFill>
                <a:latin typeface="ＭＳ ゴシック" panose="020B0609070205080204" pitchFamily="49" charset="-128"/>
                <a:ea typeface="ＭＳ ゴシック" panose="020B0609070205080204" pitchFamily="49" charset="-128"/>
              </a:rPr>
              <a:t>@@TRANCOUNT</a:t>
            </a:r>
            <a:r>
              <a:rPr lang="en-US" altLang="ja-JP" sz="2000" dirty="0">
                <a:solidFill>
                  <a:prstClr val="black"/>
                </a:solidFill>
                <a:latin typeface="ＭＳ ゴシック" panose="020B0609070205080204" pitchFamily="49" charset="-128"/>
                <a:ea typeface="ＭＳ ゴシック" panose="020B0609070205080204" pitchFamily="49" charset="-128"/>
              </a:rPr>
              <a:t> </a:t>
            </a:r>
            <a:r>
              <a:rPr lang="en-US" altLang="ja-JP" sz="2000" dirty="0">
                <a:solidFill>
                  <a:srgbClr val="808080"/>
                </a:solidFill>
                <a:latin typeface="ＭＳ ゴシック" panose="020B0609070205080204" pitchFamily="49" charset="-128"/>
                <a:ea typeface="ＭＳ ゴシック" panose="020B0609070205080204" pitchFamily="49" charset="-128"/>
              </a:rPr>
              <a:t>&gt;</a:t>
            </a:r>
            <a:r>
              <a:rPr lang="en-US" altLang="ja-JP" sz="2000" dirty="0">
                <a:solidFill>
                  <a:prstClr val="black"/>
                </a:solidFill>
                <a:latin typeface="ＭＳ ゴシック" panose="020B0609070205080204" pitchFamily="49" charset="-128"/>
                <a:ea typeface="ＭＳ ゴシック" panose="020B0609070205080204" pitchFamily="49" charset="-128"/>
              </a:rPr>
              <a:t> 0</a:t>
            </a:r>
            <a:r>
              <a:rPr lang="en-US" altLang="ja-JP" sz="2000" dirty="0">
                <a:solidFill>
                  <a:srgbClr val="808080"/>
                </a:solidFill>
                <a:latin typeface="ＭＳ ゴシック" panose="020B0609070205080204" pitchFamily="49" charset="-128"/>
                <a:ea typeface="ＭＳ ゴシック" panose="020B0609070205080204" pitchFamily="49" charset="-128"/>
              </a:rPr>
              <a:t>)</a:t>
            </a:r>
            <a:r>
              <a:rPr lang="en-US" altLang="ja-JP" sz="2000" dirty="0">
                <a:solidFill>
                  <a:prstClr val="black"/>
                </a:solidFill>
                <a:latin typeface="ＭＳ ゴシック" panose="020B0609070205080204" pitchFamily="49" charset="-128"/>
                <a:ea typeface="ＭＳ ゴシック" panose="020B0609070205080204" pitchFamily="49" charset="-128"/>
              </a:rPr>
              <a:t> </a:t>
            </a:r>
            <a:r>
              <a:rPr lang="en-US" altLang="ja-JP" sz="2000" dirty="0">
                <a:solidFill>
                  <a:srgbClr val="0000FF"/>
                </a:solidFill>
                <a:latin typeface="ＭＳ ゴシック" panose="020B0609070205080204" pitchFamily="49" charset="-128"/>
                <a:ea typeface="ＭＳ ゴシック" panose="020B0609070205080204" pitchFamily="49" charset="-128"/>
              </a:rPr>
              <a:t>ROLLBACK</a:t>
            </a:r>
            <a:r>
              <a:rPr lang="en-US" altLang="ja-JP" sz="2000" dirty="0">
                <a:solidFill>
                  <a:prstClr val="black"/>
                </a:solidFill>
                <a:latin typeface="ＭＳ ゴシック" panose="020B0609070205080204" pitchFamily="49" charset="-128"/>
                <a:ea typeface="ＭＳ ゴシック" panose="020B0609070205080204" pitchFamily="49" charset="-128"/>
              </a:rPr>
              <a:t> </a:t>
            </a:r>
            <a:r>
              <a:rPr lang="en-US" altLang="ja-JP" sz="2000" dirty="0">
                <a:solidFill>
                  <a:srgbClr val="0000FF"/>
                </a:solidFill>
                <a:latin typeface="ＭＳ ゴシック" panose="020B0609070205080204" pitchFamily="49" charset="-128"/>
                <a:ea typeface="ＭＳ ゴシック" panose="020B0609070205080204" pitchFamily="49" charset="-128"/>
              </a:rPr>
              <a:t>TRANSACTION</a:t>
            </a:r>
            <a:endParaRPr lang="en-US" altLang="ja-JP" sz="2000" dirty="0">
              <a:solidFill>
                <a:prstClr val="black"/>
              </a:solidFill>
              <a:latin typeface="ＭＳ ゴシック" panose="020B0609070205080204" pitchFamily="49" charset="-128"/>
              <a:ea typeface="ＭＳ ゴシック" panose="020B0609070205080204" pitchFamily="49" charset="-128"/>
            </a:endParaRPr>
          </a:p>
          <a:p>
            <a:pPr>
              <a:lnSpc>
                <a:spcPct val="95000"/>
              </a:lnSpc>
            </a:pPr>
            <a:r>
              <a:rPr lang="en-US" altLang="ja-JP" sz="2000" dirty="0">
                <a:solidFill>
                  <a:prstClr val="black"/>
                </a:solidFill>
                <a:latin typeface="ＭＳ ゴシック" panose="020B0609070205080204" pitchFamily="49" charset="-128"/>
                <a:ea typeface="ＭＳ ゴシック" panose="020B0609070205080204" pitchFamily="49" charset="-128"/>
              </a:rPr>
              <a:t>      </a:t>
            </a:r>
            <a:r>
              <a:rPr lang="en-US" altLang="ja-JP" sz="2000" dirty="0">
                <a:solidFill>
                  <a:srgbClr val="0000FF"/>
                </a:solidFill>
                <a:latin typeface="ＭＳ ゴシック" panose="020B0609070205080204" pitchFamily="49" charset="-128"/>
                <a:ea typeface="ＭＳ ゴシック" panose="020B0609070205080204" pitchFamily="49" charset="-128"/>
              </a:rPr>
              <a:t>ELSE</a:t>
            </a:r>
            <a:r>
              <a:rPr lang="en-US" altLang="ja-JP" sz="2000" dirty="0">
                <a:solidFill>
                  <a:prstClr val="black"/>
                </a:solidFill>
                <a:latin typeface="ＭＳ ゴシック" panose="020B0609070205080204" pitchFamily="49" charset="-128"/>
                <a:ea typeface="ＭＳ ゴシック" panose="020B0609070205080204" pitchFamily="49" charset="-128"/>
              </a:rPr>
              <a:t> </a:t>
            </a:r>
          </a:p>
          <a:p>
            <a:pPr>
              <a:lnSpc>
                <a:spcPct val="95000"/>
              </a:lnSpc>
            </a:pPr>
            <a:r>
              <a:rPr lang="en-US" altLang="ja-JP" sz="2000" dirty="0">
                <a:solidFill>
                  <a:prstClr val="black"/>
                </a:solidFill>
                <a:latin typeface="ＭＳ ゴシック" panose="020B0609070205080204" pitchFamily="49" charset="-128"/>
                <a:ea typeface="ＭＳ ゴシック" panose="020B0609070205080204" pitchFamily="49" charset="-128"/>
              </a:rPr>
              <a:t>        </a:t>
            </a:r>
            <a:r>
              <a:rPr lang="en-US" altLang="ja-JP" sz="2000" dirty="0">
                <a:solidFill>
                  <a:srgbClr val="0000FF"/>
                </a:solidFill>
                <a:latin typeface="ＭＳ ゴシック" panose="020B0609070205080204" pitchFamily="49" charset="-128"/>
                <a:ea typeface="ＭＳ ゴシック" panose="020B0609070205080204" pitchFamily="49" charset="-128"/>
              </a:rPr>
              <a:t>THROW</a:t>
            </a:r>
            <a:endParaRPr lang="en-US" altLang="ja-JP" sz="2000" dirty="0">
              <a:solidFill>
                <a:prstClr val="black"/>
              </a:solidFill>
              <a:latin typeface="ＭＳ ゴシック" panose="020B0609070205080204" pitchFamily="49" charset="-128"/>
              <a:ea typeface="ＭＳ ゴシック" panose="020B0609070205080204" pitchFamily="49" charset="-128"/>
            </a:endParaRPr>
          </a:p>
          <a:p>
            <a:pPr>
              <a:lnSpc>
                <a:spcPct val="95000"/>
              </a:lnSpc>
            </a:pPr>
            <a:r>
              <a:rPr lang="en-US" altLang="ja-JP" sz="2000" dirty="0">
                <a:solidFill>
                  <a:prstClr val="black"/>
                </a:solidFill>
                <a:latin typeface="ＭＳ ゴシック" panose="020B0609070205080204" pitchFamily="49" charset="-128"/>
                <a:ea typeface="ＭＳ ゴシック" panose="020B0609070205080204" pitchFamily="49" charset="-128"/>
              </a:rPr>
              <a:t>    </a:t>
            </a:r>
            <a:r>
              <a:rPr lang="en-US" altLang="ja-JP" sz="2000" dirty="0">
                <a:solidFill>
                  <a:srgbClr val="0000FF"/>
                </a:solidFill>
                <a:latin typeface="ＭＳ ゴシック" panose="020B0609070205080204" pitchFamily="49" charset="-128"/>
                <a:ea typeface="ＭＳ ゴシック" panose="020B0609070205080204" pitchFamily="49" charset="-128"/>
              </a:rPr>
              <a:t>END</a:t>
            </a:r>
            <a:r>
              <a:rPr lang="en-US" altLang="ja-JP" sz="2000" dirty="0">
                <a:solidFill>
                  <a:prstClr val="black"/>
                </a:solidFill>
                <a:latin typeface="ＭＳ ゴシック" panose="020B0609070205080204" pitchFamily="49" charset="-128"/>
                <a:ea typeface="ＭＳ ゴシック" panose="020B0609070205080204" pitchFamily="49" charset="-128"/>
              </a:rPr>
              <a:t> </a:t>
            </a:r>
            <a:r>
              <a:rPr lang="en-US" altLang="ja-JP" sz="2000" dirty="0">
                <a:solidFill>
                  <a:srgbClr val="0000FF"/>
                </a:solidFill>
                <a:latin typeface="ＭＳ ゴシック" panose="020B0609070205080204" pitchFamily="49" charset="-128"/>
                <a:ea typeface="ＭＳ ゴシック" panose="020B0609070205080204" pitchFamily="49" charset="-128"/>
              </a:rPr>
              <a:t>CATCH</a:t>
            </a:r>
            <a:endParaRPr lang="en-US" altLang="ja-JP" sz="2000" dirty="0">
              <a:solidFill>
                <a:prstClr val="black"/>
              </a:solidFill>
              <a:latin typeface="ＭＳ ゴシック" panose="020B0609070205080204" pitchFamily="49" charset="-128"/>
              <a:ea typeface="ＭＳ ゴシック" panose="020B0609070205080204" pitchFamily="49" charset="-128"/>
            </a:endParaRPr>
          </a:p>
          <a:p>
            <a:pPr>
              <a:lnSpc>
                <a:spcPct val="95000"/>
              </a:lnSpc>
            </a:pPr>
            <a:r>
              <a:rPr lang="en-US" altLang="ja-JP" sz="2000" dirty="0">
                <a:solidFill>
                  <a:prstClr val="black"/>
                </a:solidFill>
                <a:latin typeface="ＭＳ ゴシック" panose="020B0609070205080204" pitchFamily="49" charset="-128"/>
                <a:ea typeface="ＭＳ ゴシック" panose="020B0609070205080204" pitchFamily="49" charset="-128"/>
              </a:rPr>
              <a:t>  </a:t>
            </a:r>
            <a:r>
              <a:rPr lang="en-US" altLang="ja-JP" sz="2000" dirty="0">
                <a:solidFill>
                  <a:srgbClr val="0000FF"/>
                </a:solidFill>
                <a:latin typeface="ＭＳ ゴシック" panose="020B0609070205080204" pitchFamily="49" charset="-128"/>
                <a:ea typeface="ＭＳ ゴシック" panose="020B0609070205080204" pitchFamily="49" charset="-128"/>
              </a:rPr>
              <a:t>END</a:t>
            </a:r>
            <a:endParaRPr lang="en-US" altLang="ja-JP" sz="2000" dirty="0">
              <a:solidFill>
                <a:prstClr val="black"/>
              </a:solidFill>
              <a:latin typeface="ＭＳ ゴシック" panose="020B0609070205080204" pitchFamily="49" charset="-128"/>
              <a:ea typeface="ＭＳ ゴシック" panose="020B0609070205080204" pitchFamily="49" charset="-128"/>
            </a:endParaRPr>
          </a:p>
          <a:p>
            <a:pPr>
              <a:lnSpc>
                <a:spcPct val="95000"/>
              </a:lnSpc>
            </a:pPr>
            <a:r>
              <a:rPr lang="en-US" altLang="ja-JP" sz="2000" dirty="0">
                <a:solidFill>
                  <a:srgbClr val="0000FF"/>
                </a:solidFill>
                <a:latin typeface="ＭＳ ゴシック" panose="020B0609070205080204" pitchFamily="49" charset="-128"/>
                <a:ea typeface="ＭＳ ゴシック" panose="020B0609070205080204" pitchFamily="49" charset="-128"/>
              </a:rPr>
              <a:t>END</a:t>
            </a:r>
          </a:p>
          <a:p>
            <a:pPr>
              <a:lnSpc>
                <a:spcPct val="95000"/>
              </a:lnSpc>
            </a:pPr>
            <a:endParaRPr lang="ja-JP" altLang="en-US" sz="200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52441039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7" name="Rectangle 18"/>
          <p:cNvSpPr/>
          <p:nvPr/>
        </p:nvSpPr>
        <p:spPr>
          <a:xfrm>
            <a:off x="4994101" y="472926"/>
            <a:ext cx="7142008" cy="4680520"/>
          </a:xfrm>
          <a:prstGeom prst="rect">
            <a:avLst/>
          </a:prstGeom>
          <a:solidFill>
            <a:srgbClr val="00206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noAutofit/>
          </a:bodyPr>
          <a:lstStyle/>
          <a:p>
            <a:pPr marL="84137" defTabSz="932404">
              <a:spcBef>
                <a:spcPts val="600"/>
              </a:spcBef>
              <a:spcAft>
                <a:spcPts val="1800"/>
              </a:spcAft>
            </a:pPr>
            <a:r>
              <a:rPr kumimoji="1" lang="ja-JP" altLang="en-US" sz="4800" spc="-100" dirty="0">
                <a:solidFill>
                  <a:prstClr val="white"/>
                </a:solidFill>
                <a:latin typeface="Segoe UI Light" panose="020B0502040204020203" pitchFamily="34" charset="0"/>
                <a:ea typeface="メイリオ" panose="020B0604030504040204" pitchFamily="50" charset="-128"/>
                <a:cs typeface="+mj-cs"/>
              </a:rPr>
              <a:t>ハイブリッド クラウド</a:t>
            </a:r>
            <a:endParaRPr lang="en-US" altLang="ja-JP" sz="4800" spc="-100" dirty="0" smtClean="0">
              <a:solidFill>
                <a:srgbClr val="FFFFFF"/>
              </a:solidFill>
              <a:latin typeface="Segoe UI Light" panose="020B0502040204020203" pitchFamily="34" charset="0"/>
              <a:ea typeface="メイリオ" panose="020B0604030504040204" pitchFamily="50" charset="-128"/>
            </a:endParaRPr>
          </a:p>
          <a:p>
            <a:pPr marL="355600" indent="-271463" defTabSz="932404">
              <a:spcBef>
                <a:spcPts val="600"/>
              </a:spcBef>
              <a:buFont typeface="Arial" panose="020B0604020202020204" pitchFamily="34" charset="0"/>
              <a:buChar char="•"/>
            </a:pPr>
            <a:r>
              <a:rPr lang="ja-JP" altLang="en-US" sz="3200" spc="-100" dirty="0" smtClean="0">
                <a:solidFill>
                  <a:srgbClr val="FFFFFF"/>
                </a:solidFill>
                <a:latin typeface="Segoe UI Light" panose="020B0502040204020203" pitchFamily="34" charset="0"/>
                <a:ea typeface="メイリオ" panose="020B0604030504040204" pitchFamily="50" charset="-128"/>
              </a:rPr>
              <a:t>バックアップ</a:t>
            </a:r>
            <a:r>
              <a:rPr lang="ja-JP" altLang="en-US" sz="3200" spc="-100" dirty="0">
                <a:solidFill>
                  <a:srgbClr val="FFFFFF"/>
                </a:solidFill>
                <a:latin typeface="Segoe UI Light" panose="020B0502040204020203" pitchFamily="34" charset="0"/>
                <a:ea typeface="メイリオ" panose="020B0604030504040204" pitchFamily="50" charset="-128"/>
              </a:rPr>
              <a:t>や災害対策を</a:t>
            </a:r>
            <a:r>
              <a:rPr lang="ja-JP" altLang="en-US" sz="3200" spc="-100" dirty="0" smtClean="0">
                <a:solidFill>
                  <a:srgbClr val="FFFFFF"/>
                </a:solidFill>
                <a:latin typeface="Segoe UI Light" panose="020B0502040204020203" pitchFamily="34" charset="0"/>
                <a:ea typeface="メイリオ" panose="020B0604030504040204" pitchFamily="50" charset="-128"/>
              </a:rPr>
              <a:t>単純化</a:t>
            </a:r>
            <a:endParaRPr lang="en-US" altLang="ja-JP" sz="3200" spc="-100" dirty="0" smtClean="0">
              <a:solidFill>
                <a:srgbClr val="FFFFFF"/>
              </a:solidFill>
              <a:latin typeface="Segoe UI Light" panose="020B0502040204020203" pitchFamily="34" charset="0"/>
              <a:ea typeface="メイリオ" panose="020B0604030504040204" pitchFamily="50" charset="-128"/>
            </a:endParaRPr>
          </a:p>
          <a:p>
            <a:pPr marL="355600" indent="-271463" defTabSz="932404">
              <a:spcBef>
                <a:spcPts val="600"/>
              </a:spcBef>
              <a:buFont typeface="Arial" panose="020B0604020202020204" pitchFamily="34" charset="0"/>
              <a:buChar char="•"/>
            </a:pPr>
            <a:r>
              <a:rPr lang="ja-JP" altLang="en-US" sz="3200" spc="-100" dirty="0">
                <a:solidFill>
                  <a:srgbClr val="FFFFFF"/>
                </a:solidFill>
                <a:latin typeface="Segoe UI Light" panose="020B0502040204020203" pitchFamily="34" charset="0"/>
                <a:ea typeface="メイリオ" panose="020B0604030504040204" pitchFamily="50" charset="-128"/>
              </a:rPr>
              <a:t>柔軟かつ高い</a:t>
            </a:r>
            <a:r>
              <a:rPr lang="ja-JP" altLang="en-US" sz="3200" spc="-100" dirty="0" smtClean="0">
                <a:solidFill>
                  <a:srgbClr val="FFFFFF"/>
                </a:solidFill>
                <a:latin typeface="Segoe UI Light" panose="020B0502040204020203" pitchFamily="34" charset="0"/>
                <a:ea typeface="メイリオ" panose="020B0604030504040204" pitchFamily="50" charset="-128"/>
              </a:rPr>
              <a:t>可用性</a:t>
            </a:r>
            <a:endParaRPr lang="en-US" altLang="ja-JP" sz="3200" spc="-100" dirty="0" smtClean="0">
              <a:solidFill>
                <a:srgbClr val="FFFFFF"/>
              </a:solidFill>
              <a:latin typeface="Segoe UI Light" panose="020B0502040204020203" pitchFamily="34" charset="0"/>
              <a:ea typeface="メイリオ" panose="020B0604030504040204" pitchFamily="50" charset="-128"/>
            </a:endParaRPr>
          </a:p>
          <a:p>
            <a:pPr marL="355600" indent="-271463" defTabSz="932404">
              <a:spcBef>
                <a:spcPts val="600"/>
              </a:spcBef>
              <a:buFont typeface="Arial" panose="020B0604020202020204" pitchFamily="34" charset="0"/>
              <a:buChar char="•"/>
            </a:pPr>
            <a:r>
              <a:rPr lang="ja-JP" altLang="en-US" sz="3200" spc="-100" dirty="0" smtClean="0">
                <a:solidFill>
                  <a:srgbClr val="FFFFFF"/>
                </a:solidFill>
                <a:latin typeface="Segoe UI Light" panose="020B0502040204020203" pitchFamily="34" charset="0"/>
                <a:ea typeface="メイリオ" panose="020B0604030504040204" pitchFamily="50" charset="-128"/>
              </a:rPr>
              <a:t>低コスト</a:t>
            </a:r>
            <a:r>
              <a:rPr lang="ja-JP" altLang="en-US" sz="3200" spc="-100" dirty="0">
                <a:solidFill>
                  <a:srgbClr val="FFFFFF"/>
                </a:solidFill>
                <a:latin typeface="Segoe UI Light" panose="020B0502040204020203" pitchFamily="34" charset="0"/>
                <a:ea typeface="メイリオ" panose="020B0604030504040204" pitchFamily="50" charset="-128"/>
              </a:rPr>
              <a:t>な災害対策</a:t>
            </a:r>
          </a:p>
          <a:p>
            <a:pPr marL="355600" indent="-271463" defTabSz="932404">
              <a:spcBef>
                <a:spcPts val="600"/>
              </a:spcBef>
              <a:buFont typeface="Arial" panose="020B0604020202020204" pitchFamily="34" charset="0"/>
              <a:buChar char="•"/>
            </a:pPr>
            <a:r>
              <a:rPr lang="ja-JP" altLang="en-US" sz="3200" spc="-100" dirty="0" smtClean="0">
                <a:solidFill>
                  <a:srgbClr val="FFFFFF"/>
                </a:solidFill>
                <a:latin typeface="Segoe UI Light" panose="020B0502040204020203" pitchFamily="34" charset="0"/>
                <a:ea typeface="メイリオ" panose="020B0604030504040204" pitchFamily="50" charset="-128"/>
              </a:rPr>
              <a:t>開発</a:t>
            </a:r>
            <a:r>
              <a:rPr lang="ja-JP" altLang="en-US" sz="3200" spc="-100" dirty="0">
                <a:solidFill>
                  <a:srgbClr val="FFFFFF"/>
                </a:solidFill>
                <a:latin typeface="Segoe UI Light" panose="020B0502040204020203" pitchFamily="34" charset="0"/>
                <a:ea typeface="メイリオ" panose="020B0604030504040204" pitchFamily="50" charset="-128"/>
              </a:rPr>
              <a:t>期間の短縮と高い</a:t>
            </a:r>
            <a:r>
              <a:rPr lang="ja-JP" altLang="en-US" sz="3200" spc="-100" dirty="0" smtClean="0">
                <a:solidFill>
                  <a:srgbClr val="FFFFFF"/>
                </a:solidFill>
                <a:latin typeface="Segoe UI Light" panose="020B0502040204020203" pitchFamily="34" charset="0"/>
                <a:ea typeface="メイリオ" panose="020B0604030504040204" pitchFamily="50" charset="-128"/>
              </a:rPr>
              <a:t>弾力性</a:t>
            </a:r>
            <a:endParaRPr lang="en-US" altLang="ja-JP" sz="3200" spc="-100" dirty="0" smtClean="0">
              <a:solidFill>
                <a:srgbClr val="FFFFFF"/>
              </a:solidFill>
              <a:latin typeface="Segoe UI Light" panose="020B0502040204020203" pitchFamily="34" charset="0"/>
              <a:ea typeface="メイリオ" panose="020B0604030504040204" pitchFamily="50" charset="-128"/>
            </a:endParaRPr>
          </a:p>
          <a:p>
            <a:pPr marL="355600" indent="-271463" defTabSz="932404">
              <a:spcBef>
                <a:spcPts val="600"/>
              </a:spcBef>
              <a:buFont typeface="Arial" panose="020B0604020202020204" pitchFamily="34" charset="0"/>
              <a:buChar char="•"/>
            </a:pPr>
            <a:r>
              <a:rPr lang="ja-JP" altLang="en-US" sz="3200" dirty="0">
                <a:solidFill>
                  <a:srgbClr val="FFFFFF"/>
                </a:solidFill>
                <a:latin typeface="Segoe UI Light" panose="020B0502040204020203" pitchFamily="34" charset="0"/>
                <a:ea typeface="メイリオ" panose="020B0604030504040204" pitchFamily="50" charset="-128"/>
              </a:rPr>
              <a:t>オンプレミス データの</a:t>
            </a:r>
            <a:r>
              <a:rPr lang="ja-JP" altLang="en-US" sz="3200" dirty="0" smtClean="0">
                <a:solidFill>
                  <a:srgbClr val="FFFFFF"/>
                </a:solidFill>
                <a:latin typeface="Segoe UI Light" panose="020B0502040204020203" pitchFamily="34" charset="0"/>
                <a:ea typeface="メイリオ" panose="020B0604030504040204" pitchFamily="50" charset="-128"/>
              </a:rPr>
              <a:t>分析</a:t>
            </a:r>
            <a:endParaRPr lang="en-US" altLang="ja-JP" sz="3200" spc="-100" dirty="0" smtClean="0">
              <a:solidFill>
                <a:srgbClr val="FFFFFF"/>
              </a:solidFill>
              <a:latin typeface="Segoe UI Light"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184261423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946C57F-C820-4AA6-B672-D9707FB7D946}" type="slidenum">
              <a:rPr kumimoji="1" lang="ja-JP" altLang="en-US" smtClean="0"/>
              <a:pPr/>
              <a:t>15</a:t>
            </a:fld>
            <a:endParaRPr kumimoji="1" lang="ja-JP" altLang="en-US" dirty="0"/>
          </a:p>
        </p:txBody>
      </p:sp>
      <p:sp>
        <p:nvSpPr>
          <p:cNvPr id="3" name="タイトル 2"/>
          <p:cNvSpPr>
            <a:spLocks noGrp="1"/>
          </p:cNvSpPr>
          <p:nvPr>
            <p:ph type="title"/>
          </p:nvPr>
        </p:nvSpPr>
        <p:spPr/>
        <p:txBody>
          <a:bodyPr/>
          <a:lstStyle/>
          <a:p>
            <a:r>
              <a:rPr lang="en-US" altLang="ja-JP" b="1" dirty="0"/>
              <a:t>Azure Storage </a:t>
            </a:r>
            <a:r>
              <a:rPr lang="ja-JP" altLang="en-US" dirty="0"/>
              <a:t>への</a:t>
            </a:r>
            <a:r>
              <a:rPr lang="ja-JP" altLang="en-US" dirty="0" smtClean="0"/>
              <a:t>バックアップ＆リストア</a:t>
            </a:r>
            <a:endParaRPr kumimoji="1" lang="ja-JP" altLang="en-US" dirty="0"/>
          </a:p>
        </p:txBody>
      </p:sp>
      <p:sp>
        <p:nvSpPr>
          <p:cNvPr id="4" name="コンテンツ プレースホルダー 3"/>
          <p:cNvSpPr>
            <a:spLocks noGrp="1"/>
          </p:cNvSpPr>
          <p:nvPr>
            <p:ph idx="1"/>
          </p:nvPr>
        </p:nvSpPr>
        <p:spPr/>
        <p:txBody>
          <a:bodyPr/>
          <a:lstStyle/>
          <a:p>
            <a:r>
              <a:rPr lang="en-US" altLang="ja-JP" sz="2800" b="1" dirty="0" smtClean="0"/>
              <a:t>Azure </a:t>
            </a:r>
            <a:r>
              <a:rPr lang="en-US" altLang="ja-JP" sz="2800" b="1" dirty="0"/>
              <a:t>Blob </a:t>
            </a:r>
            <a:r>
              <a:rPr lang="ja-JP" altLang="en-US" sz="2800" dirty="0"/>
              <a:t>ストレージ サービスへの手動バックアップと、ストレージ サービスからの復元を</a:t>
            </a:r>
            <a:r>
              <a:rPr lang="ja-JP" altLang="en-US" sz="2800" dirty="0" smtClean="0"/>
              <a:t>サポート（差分</a:t>
            </a:r>
            <a:r>
              <a:rPr lang="ja-JP" altLang="en-US" sz="2800" dirty="0"/>
              <a:t>バックアップ</a:t>
            </a:r>
            <a:r>
              <a:rPr lang="ja-JP" altLang="en-US" sz="2800" dirty="0" smtClean="0"/>
              <a:t>も </a:t>
            </a:r>
            <a:r>
              <a:rPr lang="en-US" altLang="ja-JP" sz="2800" b="1" dirty="0" smtClean="0"/>
              <a:t>OK</a:t>
            </a:r>
            <a:r>
              <a:rPr lang="en-US" altLang="ja-JP" sz="2800" dirty="0" smtClean="0"/>
              <a:t> </a:t>
            </a:r>
            <a:r>
              <a:rPr lang="ja-JP" altLang="en-US" sz="2800" dirty="0" smtClean="0"/>
              <a:t>）</a:t>
            </a:r>
            <a:r>
              <a:rPr lang="en-US" altLang="ja-JP" sz="2400" dirty="0" smtClean="0"/>
              <a:t>   </a:t>
            </a:r>
            <a:endParaRPr lang="en-US" altLang="ja-JP" sz="2400" dirty="0"/>
          </a:p>
          <a:p>
            <a:pPr lvl="1"/>
            <a:r>
              <a:rPr lang="ja-JP" altLang="en-US" sz="2400" dirty="0" smtClean="0"/>
              <a:t>ハードウェア</a:t>
            </a:r>
            <a:r>
              <a:rPr lang="ja-JP" altLang="en-US" sz="2400" dirty="0"/>
              <a:t>管理のオーバーヘッドが</a:t>
            </a:r>
            <a:r>
              <a:rPr lang="ja-JP" altLang="en-US" sz="2400" dirty="0" smtClean="0"/>
              <a:t>不要</a:t>
            </a:r>
            <a:endParaRPr lang="en-US" altLang="ja-JP" sz="2400" dirty="0" smtClean="0"/>
          </a:p>
          <a:p>
            <a:pPr lvl="1"/>
            <a:r>
              <a:rPr lang="en-US" altLang="ja-JP" sz="2400" b="1" dirty="0" smtClean="0"/>
              <a:t>GUI</a:t>
            </a:r>
            <a:r>
              <a:rPr lang="en-US" altLang="ja-JP" sz="2400" dirty="0" smtClean="0"/>
              <a:t> </a:t>
            </a:r>
            <a:r>
              <a:rPr lang="ja-JP" altLang="en-US" sz="2400" dirty="0" smtClean="0"/>
              <a:t>でも </a:t>
            </a:r>
            <a:r>
              <a:rPr lang="en-US" altLang="ja-JP" sz="2400" b="1" dirty="0" smtClean="0"/>
              <a:t>T-SQL</a:t>
            </a:r>
            <a:r>
              <a:rPr lang="en-US" altLang="ja-JP" sz="2400" dirty="0" smtClean="0"/>
              <a:t> </a:t>
            </a:r>
            <a:r>
              <a:rPr lang="ja-JP" altLang="en-US" sz="2400" dirty="0" smtClean="0"/>
              <a:t>でも操作可能</a:t>
            </a:r>
            <a:endParaRPr lang="ja-JP" altLang="en-US" sz="2400" dirty="0"/>
          </a:p>
          <a:p>
            <a:pPr lvl="1"/>
            <a:r>
              <a:rPr lang="ja-JP" altLang="en-US" sz="2400" dirty="0"/>
              <a:t>高いコスト効果</a:t>
            </a:r>
          </a:p>
          <a:p>
            <a:pPr lvl="1"/>
            <a:r>
              <a:rPr lang="ja-JP" altLang="en-US" sz="2400" dirty="0"/>
              <a:t>地理的冗長</a:t>
            </a:r>
          </a:p>
          <a:p>
            <a:endParaRPr kumimoji="1" lang="ja-JP" altLang="en-US" dirty="0"/>
          </a:p>
        </p:txBody>
      </p:sp>
      <p:sp>
        <p:nvSpPr>
          <p:cNvPr id="5" name="Rounded Rectangle 26"/>
          <p:cNvSpPr/>
          <p:nvPr/>
        </p:nvSpPr>
        <p:spPr>
          <a:xfrm>
            <a:off x="691016" y="4372598"/>
            <a:ext cx="2543028" cy="1811854"/>
          </a:xfrm>
          <a:prstGeom prst="roundRect">
            <a:avLst/>
          </a:prstGeom>
          <a:gradFill rotWithShape="1">
            <a:gsLst>
              <a:gs pos="0">
                <a:srgbClr val="0072C6">
                  <a:tint val="100000"/>
                  <a:shade val="100000"/>
                  <a:satMod val="130000"/>
                </a:srgbClr>
              </a:gs>
              <a:gs pos="100000">
                <a:srgbClr val="0072C6">
                  <a:tint val="50000"/>
                  <a:shade val="100000"/>
                  <a:satMod val="350000"/>
                </a:srgbClr>
              </a:gs>
            </a:gsLst>
            <a:lin ang="16200000" scaled="0"/>
          </a:gradFill>
          <a:ln w="9525" cap="flat" cmpd="sng" algn="ctr">
            <a:solidFill>
              <a:srgbClr val="0072C6">
                <a:shade val="95000"/>
                <a:satMod val="105000"/>
              </a:srgbClr>
            </a:solidFill>
            <a:prstDash val="solid"/>
          </a:ln>
          <a:effectLst>
            <a:outerShdw blurRad="40000" dist="23000" dir="5400000" rotWithShape="0">
              <a:srgbClr val="000000">
                <a:alpha val="35000"/>
              </a:srgbClr>
            </a:outerShdw>
          </a:effectLst>
        </p:spPr>
        <p:txBody>
          <a:bodyPr rtlCol="0" anchor="b" anchorCtr="0"/>
          <a:lstStyle/>
          <a:p>
            <a:pPr algn="ctr" defTabSz="621576">
              <a:defRPr/>
            </a:pPr>
            <a:r>
              <a:rPr lang="ja-JP" altLang="en-US" sz="2400" kern="0" dirty="0" smtClean="0">
                <a:solidFill>
                  <a:srgbClr val="FFFFFF"/>
                </a:solidFill>
                <a:ea typeface="Meiryo UI" panose="020B0604030504040204" pitchFamily="50" charset="-128"/>
                <a:cs typeface="メイリオ" pitchFamily="50" charset="-128"/>
              </a:rPr>
              <a:t>オンプレミス</a:t>
            </a:r>
          </a:p>
        </p:txBody>
      </p:sp>
      <p:sp>
        <p:nvSpPr>
          <p:cNvPr id="6" name="Cloud 29"/>
          <p:cNvSpPr/>
          <p:nvPr/>
        </p:nvSpPr>
        <p:spPr>
          <a:xfrm>
            <a:off x="3683487" y="3180395"/>
            <a:ext cx="5195738" cy="2639296"/>
          </a:xfrm>
          <a:prstGeom prst="cloud">
            <a:avLst/>
          </a:prstGeom>
          <a:gradFill rotWithShape="1">
            <a:gsLst>
              <a:gs pos="0">
                <a:srgbClr val="00BCF2">
                  <a:tint val="100000"/>
                  <a:shade val="100000"/>
                  <a:satMod val="130000"/>
                </a:srgbClr>
              </a:gs>
              <a:gs pos="100000">
                <a:srgbClr val="00BCF2">
                  <a:tint val="50000"/>
                  <a:shade val="100000"/>
                  <a:satMod val="350000"/>
                </a:srgbClr>
              </a:gs>
            </a:gsLst>
            <a:lin ang="16200000" scaled="0"/>
          </a:gradFill>
          <a:ln w="9525" cap="flat" cmpd="sng" algn="ctr">
            <a:solidFill>
              <a:srgbClr val="00BCF2">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algn="ctr" defTabSz="621576">
              <a:defRPr/>
            </a:pPr>
            <a:r>
              <a:rPr lang="en-US" altLang="ja-JP" sz="2800" kern="0" dirty="0" smtClean="0">
                <a:solidFill>
                  <a:srgbClr val="002060"/>
                </a:solidFill>
                <a:latin typeface="Segoe UI" panose="020B0502040204020203" pitchFamily="34" charset="0"/>
                <a:ea typeface="メイリオ" panose="020B0604030504040204" pitchFamily="50" charset="-128"/>
                <a:cs typeface="メイリオ" pitchFamily="50" charset="-128"/>
              </a:rPr>
              <a:t>       Windows </a:t>
            </a:r>
            <a:r>
              <a:rPr lang="en-US" altLang="ja-JP" sz="2800" kern="0" dirty="0">
                <a:solidFill>
                  <a:srgbClr val="002060"/>
                </a:solidFill>
                <a:latin typeface="Segoe UI" panose="020B0502040204020203" pitchFamily="34" charset="0"/>
                <a:ea typeface="メイリオ" panose="020B0604030504040204" pitchFamily="50" charset="-128"/>
                <a:cs typeface="メイリオ" pitchFamily="50" charset="-128"/>
              </a:rPr>
              <a:t>Azure </a:t>
            </a:r>
            <a:endParaRPr lang="en-US" altLang="ja-JP" sz="2800" kern="0" dirty="0" smtClean="0">
              <a:solidFill>
                <a:srgbClr val="002060"/>
              </a:solidFill>
              <a:latin typeface="Segoe UI" panose="020B0502040204020203" pitchFamily="34" charset="0"/>
              <a:ea typeface="メイリオ" panose="020B0604030504040204" pitchFamily="50" charset="-128"/>
              <a:cs typeface="メイリオ" pitchFamily="50" charset="-128"/>
            </a:endParaRPr>
          </a:p>
          <a:p>
            <a:pPr algn="ctr" defTabSz="621576">
              <a:defRPr/>
            </a:pPr>
            <a:r>
              <a:rPr lang="en-US" altLang="ja-JP" sz="2800" kern="0" dirty="0" smtClean="0">
                <a:solidFill>
                  <a:srgbClr val="002060"/>
                </a:solidFill>
                <a:latin typeface="Segoe UI" panose="020B0502040204020203" pitchFamily="34" charset="0"/>
                <a:ea typeface="メイリオ" panose="020B0604030504040204" pitchFamily="50" charset="-128"/>
                <a:cs typeface="メイリオ" pitchFamily="50" charset="-128"/>
              </a:rPr>
              <a:t>       </a:t>
            </a:r>
            <a:r>
              <a:rPr lang="ja-JP" altLang="en-US" sz="2800" kern="0" dirty="0" smtClean="0">
                <a:solidFill>
                  <a:srgbClr val="002060"/>
                </a:solidFill>
                <a:latin typeface="Segoe UI" panose="020B0502040204020203" pitchFamily="34" charset="0"/>
                <a:ea typeface="メイリオ" panose="020B0604030504040204" pitchFamily="50" charset="-128"/>
                <a:cs typeface="メイリオ" pitchFamily="50" charset="-128"/>
              </a:rPr>
              <a:t>ストレージ</a:t>
            </a:r>
            <a:endParaRPr lang="ja-JP" altLang="en-US" sz="2800" kern="0" dirty="0">
              <a:solidFill>
                <a:srgbClr val="002060"/>
              </a:solidFill>
              <a:latin typeface="Segoe UI" panose="020B0502040204020203" pitchFamily="34" charset="0"/>
              <a:ea typeface="メイリオ" panose="020B0604030504040204" pitchFamily="50" charset="-128"/>
              <a:cs typeface="メイリオ" pitchFamily="50" charset="-128"/>
            </a:endParaRPr>
          </a:p>
        </p:txBody>
      </p:sp>
      <p:sp>
        <p:nvSpPr>
          <p:cNvPr id="7" name="Can 30"/>
          <p:cNvSpPr/>
          <p:nvPr/>
        </p:nvSpPr>
        <p:spPr>
          <a:xfrm>
            <a:off x="5586458" y="5226312"/>
            <a:ext cx="1628982" cy="1151270"/>
          </a:xfrm>
          <a:prstGeom prst="can">
            <a:avLst>
              <a:gd name="adj" fmla="val 23485"/>
            </a:avLst>
          </a:prstGeom>
          <a:gradFill>
            <a:gsLst>
              <a:gs pos="0">
                <a:srgbClr val="70AD47"/>
              </a:gs>
              <a:gs pos="100000">
                <a:schemeClr val="accent6">
                  <a:lumMod val="75000"/>
                </a:schemeClr>
              </a:gs>
            </a:gsLst>
          </a:gradFill>
          <a:ln/>
        </p:spPr>
        <p:style>
          <a:lnRef idx="1">
            <a:schemeClr val="accent1"/>
          </a:lnRef>
          <a:fillRef idx="2">
            <a:schemeClr val="accent1"/>
          </a:fillRef>
          <a:effectRef idx="1">
            <a:schemeClr val="accent1"/>
          </a:effectRef>
          <a:fontRef idx="minor">
            <a:schemeClr val="dk1"/>
          </a:fontRef>
        </p:style>
        <p:txBody>
          <a:bodyPr rtlCol="0" anchor="ctr"/>
          <a:lstStyle/>
          <a:p>
            <a:pPr algn="ctr" defTabSz="621576">
              <a:defRPr/>
            </a:pPr>
            <a:r>
              <a:rPr lang="en-US" sz="2800" kern="0" dirty="0" smtClean="0">
                <a:solidFill>
                  <a:srgbClr val="FFFFFF"/>
                </a:solidFill>
                <a:latin typeface="Segoe UI" panose="020B0502040204020203" pitchFamily="34" charset="0"/>
                <a:ea typeface="メイリオ" panose="020B0604030504040204" pitchFamily="50" charset="-128"/>
                <a:cs typeface="メイリオ" pitchFamily="50" charset="-128"/>
              </a:rPr>
              <a:t>BLOB</a:t>
            </a:r>
            <a:endParaRPr lang="en-US" sz="2800" kern="0" dirty="0">
              <a:solidFill>
                <a:srgbClr val="FFFFFF"/>
              </a:solidFill>
              <a:latin typeface="Segoe UI" panose="020B0502040204020203" pitchFamily="34" charset="0"/>
              <a:ea typeface="メイリオ" panose="020B0604030504040204" pitchFamily="50" charset="-128"/>
              <a:cs typeface="メイリオ" pitchFamily="50" charset="-128"/>
            </a:endParaRPr>
          </a:p>
        </p:txBody>
      </p:sp>
      <p:sp>
        <p:nvSpPr>
          <p:cNvPr id="8" name="Rounded Rectangle 21"/>
          <p:cNvSpPr/>
          <p:nvPr/>
        </p:nvSpPr>
        <p:spPr>
          <a:xfrm>
            <a:off x="882614" y="4677400"/>
            <a:ext cx="2103506" cy="826602"/>
          </a:xfrm>
          <a:prstGeom prst="roundRect">
            <a:avLst/>
          </a:prstGeom>
          <a:gradFill rotWithShape="1">
            <a:gsLst>
              <a:gs pos="0">
                <a:srgbClr val="00188F">
                  <a:tint val="100000"/>
                  <a:shade val="100000"/>
                  <a:satMod val="130000"/>
                </a:srgbClr>
              </a:gs>
              <a:gs pos="100000">
                <a:srgbClr val="00188F">
                  <a:tint val="50000"/>
                  <a:shade val="100000"/>
                  <a:satMod val="350000"/>
                </a:srgbClr>
              </a:gs>
            </a:gsLst>
            <a:lin ang="16200000" scaled="0"/>
          </a:gradFill>
          <a:ln w="9525" cap="flat" cmpd="sng" algn="ctr">
            <a:solidFill>
              <a:srgbClr val="00188F">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621576">
              <a:defRPr/>
            </a:pPr>
            <a:endParaRPr lang="en-US" sz="2447" kern="0" dirty="0">
              <a:solidFill>
                <a:srgbClr val="FFFFFF"/>
              </a:solidFill>
              <a:ea typeface="Meiryo UI" panose="020B0604030504040204" pitchFamily="50" charset="-128"/>
              <a:cs typeface="メイリオ" pitchFamily="50" charset="-128"/>
            </a:endParaRPr>
          </a:p>
        </p:txBody>
      </p:sp>
      <p:pic>
        <p:nvPicPr>
          <p:cNvPr id="9"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612" y="4860287"/>
            <a:ext cx="1792733" cy="495778"/>
          </a:xfrm>
          <a:prstGeom prst="rect">
            <a:avLst/>
          </a:prstGeom>
        </p:spPr>
      </p:pic>
      <p:sp>
        <p:nvSpPr>
          <p:cNvPr id="10" name="Rounded Rectangle 26"/>
          <p:cNvSpPr/>
          <p:nvPr/>
        </p:nvSpPr>
        <p:spPr>
          <a:xfrm>
            <a:off x="9127149" y="4328974"/>
            <a:ext cx="2543028" cy="1811854"/>
          </a:xfrm>
          <a:prstGeom prst="roundRect">
            <a:avLst/>
          </a:prstGeom>
          <a:gradFill rotWithShape="1">
            <a:gsLst>
              <a:gs pos="0">
                <a:srgbClr val="00BCF2">
                  <a:tint val="100000"/>
                  <a:shade val="100000"/>
                  <a:satMod val="130000"/>
                </a:srgbClr>
              </a:gs>
              <a:gs pos="100000">
                <a:srgbClr val="00BCF2">
                  <a:tint val="50000"/>
                  <a:shade val="100000"/>
                  <a:satMod val="350000"/>
                </a:srgbClr>
              </a:gs>
            </a:gsLst>
            <a:lin ang="16200000" scaled="0"/>
          </a:gradFill>
          <a:ln w="9525" cap="flat" cmpd="sng" algn="ctr">
            <a:solidFill>
              <a:srgbClr val="00BCF2">
                <a:shade val="95000"/>
                <a:satMod val="105000"/>
              </a:srgbClr>
            </a:solidFill>
            <a:prstDash val="solid"/>
          </a:ln>
          <a:effectLst>
            <a:outerShdw blurRad="40000" dist="23000" dir="5400000" rotWithShape="0">
              <a:srgbClr val="000000">
                <a:alpha val="35000"/>
              </a:srgbClr>
            </a:outerShdw>
          </a:effectLst>
        </p:spPr>
        <p:txBody>
          <a:bodyPr rtlCol="0" anchor="b" anchorCtr="0"/>
          <a:lstStyle/>
          <a:p>
            <a:pPr algn="ctr" defTabSz="621576"/>
            <a:r>
              <a:rPr lang="en-US" altLang="ja-JP" sz="2400" kern="0" dirty="0">
                <a:solidFill>
                  <a:srgbClr val="FFFFFF"/>
                </a:solidFill>
                <a:ea typeface="Meiryo UI" panose="020B0604030504040204" pitchFamily="50" charset="-128"/>
                <a:cs typeface="メイリオ" pitchFamily="50" charset="-128"/>
              </a:rPr>
              <a:t>Azure VM</a:t>
            </a:r>
            <a:endParaRPr lang="ja-JP" altLang="en-US" sz="2400" kern="0" dirty="0">
              <a:solidFill>
                <a:srgbClr val="FFFFFF"/>
              </a:solidFill>
              <a:ea typeface="Meiryo UI" panose="020B0604030504040204" pitchFamily="50" charset="-128"/>
              <a:cs typeface="メイリオ" pitchFamily="50" charset="-128"/>
            </a:endParaRPr>
          </a:p>
        </p:txBody>
      </p:sp>
      <p:sp>
        <p:nvSpPr>
          <p:cNvPr id="11" name="Rounded Rectangle 21"/>
          <p:cNvSpPr/>
          <p:nvPr/>
        </p:nvSpPr>
        <p:spPr>
          <a:xfrm>
            <a:off x="9318747" y="4633776"/>
            <a:ext cx="2103506" cy="826602"/>
          </a:xfrm>
          <a:prstGeom prst="roundRect">
            <a:avLst/>
          </a:prstGeom>
          <a:gradFill rotWithShape="1">
            <a:gsLst>
              <a:gs pos="0">
                <a:srgbClr val="00188F">
                  <a:tint val="100000"/>
                  <a:shade val="100000"/>
                  <a:satMod val="130000"/>
                </a:srgbClr>
              </a:gs>
              <a:gs pos="100000">
                <a:srgbClr val="00188F">
                  <a:tint val="50000"/>
                  <a:shade val="100000"/>
                  <a:satMod val="350000"/>
                </a:srgbClr>
              </a:gs>
            </a:gsLst>
            <a:lin ang="16200000" scaled="0"/>
          </a:gradFill>
          <a:ln w="9525" cap="flat" cmpd="sng" algn="ctr">
            <a:solidFill>
              <a:srgbClr val="00188F">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621576">
              <a:defRPr/>
            </a:pPr>
            <a:endParaRPr lang="en-US" sz="2447" kern="0" dirty="0">
              <a:solidFill>
                <a:srgbClr val="FFFFFF"/>
              </a:solidFill>
              <a:ea typeface="Meiryo UI" panose="020B0604030504040204" pitchFamily="50" charset="-128"/>
              <a:cs typeface="メイリオ" pitchFamily="50" charset="-128"/>
            </a:endParaRPr>
          </a:p>
        </p:txBody>
      </p:sp>
      <p:pic>
        <p:nvPicPr>
          <p:cNvPr id="12"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9745" y="4816663"/>
            <a:ext cx="1792733" cy="495778"/>
          </a:xfrm>
          <a:prstGeom prst="rect">
            <a:avLst/>
          </a:prstGeom>
        </p:spPr>
      </p:pic>
      <p:cxnSp>
        <p:nvCxnSpPr>
          <p:cNvPr id="13" name="直線矢印コネクタ 12"/>
          <p:cNvCxnSpPr>
            <a:stCxn id="8" idx="3"/>
            <a:endCxn id="7" idx="2"/>
          </p:cNvCxnSpPr>
          <p:nvPr/>
        </p:nvCxnSpPr>
        <p:spPr>
          <a:xfrm>
            <a:off x="2986120" y="5090701"/>
            <a:ext cx="2600338" cy="711246"/>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7" idx="4"/>
            <a:endCxn id="11" idx="1"/>
          </p:cNvCxnSpPr>
          <p:nvPr/>
        </p:nvCxnSpPr>
        <p:spPr>
          <a:xfrm flipV="1">
            <a:off x="7215440" y="5047077"/>
            <a:ext cx="2103307" cy="75487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40067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Sample </a:t>
            </a:r>
            <a:r>
              <a:rPr lang="en-US" altLang="ja-JP" dirty="0" smtClean="0"/>
              <a:t>: Backup to Azure Blob Storage</a:t>
            </a:r>
            <a:endParaRPr kumimoji="1" lang="ja-JP" altLang="en-US" dirty="0"/>
          </a:p>
        </p:txBody>
      </p:sp>
      <p:sp>
        <p:nvSpPr>
          <p:cNvPr id="2" name="スライド番号プレースホルダー 1"/>
          <p:cNvSpPr>
            <a:spLocks noGrp="1"/>
          </p:cNvSpPr>
          <p:nvPr>
            <p:ph type="sldNum" sz="quarter" idx="12"/>
          </p:nvPr>
        </p:nvSpPr>
        <p:spPr/>
        <p:txBody>
          <a:bodyPr/>
          <a:lstStyle/>
          <a:p>
            <a:fld id="{6946C57F-C820-4AA6-B672-D9707FB7D946}" type="slidenum">
              <a:rPr kumimoji="1" lang="ja-JP" altLang="en-US" smtClean="0"/>
              <a:pPr/>
              <a:t>16</a:t>
            </a:fld>
            <a:endParaRPr kumimoji="1" lang="ja-JP" altLang="en-US" dirty="0"/>
          </a:p>
        </p:txBody>
      </p:sp>
      <p:sp>
        <p:nvSpPr>
          <p:cNvPr id="10" name="Rectangle 20"/>
          <p:cNvSpPr/>
          <p:nvPr/>
        </p:nvSpPr>
        <p:spPr>
          <a:xfrm>
            <a:off x="241573" y="1337022"/>
            <a:ext cx="11809312" cy="5268248"/>
          </a:xfrm>
          <a:prstGeom prst="rect">
            <a:avLst/>
          </a:prstGeom>
          <a:noFill/>
          <a:ln w="10795" cap="flat" cmpd="sng" algn="ctr">
            <a:solidFill>
              <a:schemeClr val="bg1">
                <a:lumMod val="50000"/>
              </a:schemeClr>
            </a:solidFill>
            <a:prstDash val="solid"/>
          </a:ln>
          <a:effectLst/>
        </p:spPr>
        <p:txBody>
          <a:bodyPr lIns="108000" tIns="72000" rIns="108000" bIns="72000" rtlCol="0" anchor="t">
            <a:noAutofit/>
          </a:bodyPr>
          <a:lstStyle/>
          <a:p>
            <a:r>
              <a:rPr lang="en-US" altLang="ja-JP" sz="2300" dirty="0">
                <a:solidFill>
                  <a:srgbClr val="008000"/>
                </a:solidFill>
                <a:latin typeface="ＭＳ ゴシック" panose="020B0609070205080204" pitchFamily="49" charset="-128"/>
                <a:ea typeface="ＭＳ ゴシック" panose="020B0609070205080204" pitchFamily="49" charset="-128"/>
              </a:rPr>
              <a:t>-- </a:t>
            </a:r>
            <a:r>
              <a:rPr lang="en-US" altLang="ja-JP" sz="2300" dirty="0" smtClean="0">
                <a:solidFill>
                  <a:srgbClr val="008000"/>
                </a:solidFill>
                <a:latin typeface="ＭＳ ゴシック" panose="020B0609070205080204" pitchFamily="49" charset="-128"/>
                <a:ea typeface="ＭＳ ゴシック" panose="020B0609070205080204" pitchFamily="49" charset="-128"/>
              </a:rPr>
              <a:t>CREDENTIAL </a:t>
            </a:r>
            <a:r>
              <a:rPr lang="ja-JP" altLang="en-US" sz="2300" dirty="0">
                <a:solidFill>
                  <a:srgbClr val="008000"/>
                </a:solidFill>
                <a:latin typeface="ＭＳ ゴシック" panose="020B0609070205080204" pitchFamily="49" charset="-128"/>
                <a:ea typeface="ＭＳ ゴシック" panose="020B0609070205080204" pitchFamily="49" charset="-128"/>
              </a:rPr>
              <a:t>の</a:t>
            </a:r>
            <a:r>
              <a:rPr lang="ja-JP" altLang="en-US" sz="2300" dirty="0" smtClean="0">
                <a:solidFill>
                  <a:srgbClr val="008000"/>
                </a:solidFill>
                <a:latin typeface="ＭＳ ゴシック" panose="020B0609070205080204" pitchFamily="49" charset="-128"/>
                <a:ea typeface="ＭＳ ゴシック" panose="020B0609070205080204" pitchFamily="49" charset="-128"/>
              </a:rPr>
              <a:t>作成（一度作成すれば </a:t>
            </a:r>
            <a:r>
              <a:rPr lang="en-US" altLang="ja-JP" sz="2300" dirty="0" smtClean="0">
                <a:solidFill>
                  <a:srgbClr val="008000"/>
                </a:solidFill>
                <a:latin typeface="ＭＳ ゴシック" panose="020B0609070205080204" pitchFamily="49" charset="-128"/>
                <a:ea typeface="ＭＳ ゴシック" panose="020B0609070205080204" pitchFamily="49" charset="-128"/>
              </a:rPr>
              <a:t>OK)</a:t>
            </a:r>
          </a:p>
          <a:p>
            <a:r>
              <a:rPr lang="en-US" altLang="ja-JP" sz="2300" dirty="0" smtClean="0">
                <a:solidFill>
                  <a:srgbClr val="0000FF"/>
                </a:solidFill>
                <a:latin typeface="ＭＳ ゴシック" panose="020B0609070205080204" pitchFamily="49" charset="-128"/>
                <a:ea typeface="ＭＳ ゴシック" panose="020B0609070205080204" pitchFamily="49" charset="-128"/>
              </a:rPr>
              <a:t>CREATE</a:t>
            </a:r>
            <a:r>
              <a:rPr lang="en-US" altLang="ja-JP" sz="2300" dirty="0" smtClean="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0000FF"/>
                </a:solidFill>
                <a:latin typeface="ＭＳ ゴシック" panose="020B0609070205080204" pitchFamily="49" charset="-128"/>
                <a:ea typeface="ＭＳ ゴシック" panose="020B0609070205080204" pitchFamily="49" charset="-128"/>
              </a:rPr>
              <a:t>CREDENTIAL</a:t>
            </a:r>
            <a:r>
              <a:rPr lang="en-US" altLang="ja-JP" sz="2300" dirty="0">
                <a:solidFill>
                  <a:prstClr val="black"/>
                </a:solidFill>
                <a:latin typeface="ＭＳ ゴシック" panose="020B0609070205080204" pitchFamily="49" charset="-128"/>
                <a:ea typeface="ＭＳ ゴシック" panose="020B0609070205080204" pitchFamily="49" charset="-128"/>
              </a:rPr>
              <a:t> GeniusAzureAccount </a:t>
            </a:r>
            <a:r>
              <a:rPr lang="en-US" altLang="ja-JP" sz="2300" dirty="0">
                <a:solidFill>
                  <a:srgbClr val="0000FF"/>
                </a:solidFill>
                <a:latin typeface="ＭＳ ゴシック" panose="020B0609070205080204" pitchFamily="49" charset="-128"/>
                <a:ea typeface="ＭＳ ゴシック" panose="020B0609070205080204" pitchFamily="49" charset="-128"/>
              </a:rPr>
              <a:t>WITH</a:t>
            </a:r>
            <a:endParaRPr lang="en-US" altLang="ja-JP" sz="2300" dirty="0">
              <a:solidFill>
                <a:prstClr val="black"/>
              </a:solidFill>
              <a:latin typeface="ＭＳ ゴシック" panose="020B0609070205080204" pitchFamily="49" charset="-128"/>
              <a:ea typeface="ＭＳ ゴシック" panose="020B0609070205080204" pitchFamily="49" charset="-128"/>
            </a:endParaRPr>
          </a:p>
          <a:p>
            <a:r>
              <a:rPr lang="ja-JP" altLang="en-US"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008000"/>
                </a:solidFill>
                <a:latin typeface="ＭＳ ゴシック" panose="020B0609070205080204" pitchFamily="49" charset="-128"/>
                <a:ea typeface="ＭＳ ゴシック" panose="020B0609070205080204" pitchFamily="49" charset="-128"/>
              </a:rPr>
              <a:t>-- Azure </a:t>
            </a:r>
            <a:r>
              <a:rPr lang="ja-JP" altLang="en-US" sz="2300" dirty="0">
                <a:solidFill>
                  <a:srgbClr val="008000"/>
                </a:solidFill>
                <a:latin typeface="ＭＳ ゴシック" panose="020B0609070205080204" pitchFamily="49" charset="-128"/>
                <a:ea typeface="ＭＳ ゴシック" panose="020B0609070205080204" pitchFamily="49" charset="-128"/>
              </a:rPr>
              <a:t>ストレージ アカウント名 </a:t>
            </a:r>
            <a:endParaRPr lang="ja-JP" altLang="en-US" sz="2300" dirty="0">
              <a:solidFill>
                <a:prstClr val="black"/>
              </a:solidFill>
              <a:latin typeface="ＭＳ ゴシック" panose="020B0609070205080204" pitchFamily="49" charset="-128"/>
              <a:ea typeface="ＭＳ ゴシック" panose="020B0609070205080204" pitchFamily="49" charset="-128"/>
            </a:endParaRPr>
          </a:p>
          <a:p>
            <a:r>
              <a:rPr lang="en-US" altLang="ja-JP"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0000FF"/>
                </a:solidFill>
                <a:latin typeface="ＭＳ ゴシック" panose="020B0609070205080204" pitchFamily="49" charset="-128"/>
                <a:ea typeface="ＭＳ ゴシック" panose="020B0609070205080204" pitchFamily="49" charset="-128"/>
              </a:rPr>
              <a:t>IDENTITY</a:t>
            </a:r>
            <a:r>
              <a:rPr lang="en-US" altLang="ja-JP"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808080"/>
                </a:solidFill>
                <a:latin typeface="ＭＳ ゴシック" panose="020B0609070205080204" pitchFamily="49" charset="-128"/>
                <a:ea typeface="ＭＳ ゴシック" panose="020B0609070205080204" pitchFamily="49" charset="-128"/>
              </a:rPr>
              <a:t>=</a:t>
            </a:r>
            <a:r>
              <a:rPr lang="en-US" altLang="ja-JP"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FF0000"/>
                </a:solidFill>
                <a:latin typeface="ＭＳ ゴシック" panose="020B0609070205080204" pitchFamily="49" charset="-128"/>
                <a:ea typeface="ＭＳ ゴシック" panose="020B0609070205080204" pitchFamily="49" charset="-128"/>
              </a:rPr>
              <a:t>'supergenius'</a:t>
            </a:r>
            <a:r>
              <a:rPr lang="en-US" altLang="ja-JP" sz="2300" dirty="0">
                <a:solidFill>
                  <a:srgbClr val="808080"/>
                </a:solidFill>
                <a:latin typeface="ＭＳ ゴシック" panose="020B0609070205080204" pitchFamily="49" charset="-128"/>
                <a:ea typeface="ＭＳ ゴシック" panose="020B0609070205080204" pitchFamily="49" charset="-128"/>
              </a:rPr>
              <a:t>,</a:t>
            </a:r>
            <a:r>
              <a:rPr lang="en-US" altLang="ja-JP" sz="2300" dirty="0">
                <a:solidFill>
                  <a:prstClr val="black"/>
                </a:solidFill>
                <a:latin typeface="ＭＳ ゴシック" panose="020B0609070205080204" pitchFamily="49" charset="-128"/>
                <a:ea typeface="ＭＳ ゴシック" panose="020B0609070205080204" pitchFamily="49" charset="-128"/>
              </a:rPr>
              <a:t> </a:t>
            </a:r>
          </a:p>
          <a:p>
            <a:r>
              <a:rPr lang="ja-JP" altLang="en-US"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008000"/>
                </a:solidFill>
                <a:latin typeface="ＭＳ ゴシック" panose="020B0609070205080204" pitchFamily="49" charset="-128"/>
                <a:ea typeface="ＭＳ ゴシック" panose="020B0609070205080204" pitchFamily="49" charset="-128"/>
              </a:rPr>
              <a:t>-- </a:t>
            </a:r>
            <a:r>
              <a:rPr lang="ja-JP" altLang="en-US" sz="2300" dirty="0">
                <a:solidFill>
                  <a:srgbClr val="008000"/>
                </a:solidFill>
                <a:latin typeface="ＭＳ ゴシック" panose="020B0609070205080204" pitchFamily="49" charset="-128"/>
                <a:ea typeface="ＭＳ ゴシック" panose="020B0609070205080204" pitchFamily="49" charset="-128"/>
              </a:rPr>
              <a:t>プライマリ アクセス キー </a:t>
            </a:r>
            <a:endParaRPr lang="ja-JP" altLang="en-US" sz="2300" dirty="0">
              <a:solidFill>
                <a:prstClr val="black"/>
              </a:solidFill>
              <a:latin typeface="ＭＳ ゴシック" panose="020B0609070205080204" pitchFamily="49" charset="-128"/>
              <a:ea typeface="ＭＳ ゴシック" panose="020B0609070205080204" pitchFamily="49" charset="-128"/>
            </a:endParaRPr>
          </a:p>
          <a:p>
            <a:r>
              <a:rPr lang="en-US" altLang="ja-JP"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0000FF"/>
                </a:solidFill>
                <a:latin typeface="ＭＳ ゴシック" panose="020B0609070205080204" pitchFamily="49" charset="-128"/>
                <a:ea typeface="ＭＳ ゴシック" panose="020B0609070205080204" pitchFamily="49" charset="-128"/>
              </a:rPr>
              <a:t>SECRET</a:t>
            </a:r>
            <a:r>
              <a:rPr lang="en-US" altLang="ja-JP"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808080"/>
                </a:solidFill>
                <a:latin typeface="ＭＳ ゴシック" panose="020B0609070205080204" pitchFamily="49" charset="-128"/>
                <a:ea typeface="ＭＳ ゴシック" panose="020B0609070205080204" pitchFamily="49" charset="-128"/>
              </a:rPr>
              <a:t>=</a:t>
            </a:r>
            <a:r>
              <a:rPr lang="en-US" altLang="ja-JP"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smtClean="0">
                <a:solidFill>
                  <a:srgbClr val="FF0000"/>
                </a:solidFill>
                <a:latin typeface="ＭＳ ゴシック" panose="020B0609070205080204" pitchFamily="49" charset="-128"/>
                <a:ea typeface="ＭＳ ゴシック" panose="020B0609070205080204" pitchFamily="49" charset="-128"/>
              </a:rPr>
              <a:t>'gGeniUsHiRai-MaSAtHirai-de:code********************************'</a:t>
            </a:r>
            <a:endParaRPr lang="en-US" altLang="ja-JP" sz="2300" dirty="0">
              <a:solidFill>
                <a:prstClr val="black"/>
              </a:solidFill>
              <a:latin typeface="ＭＳ ゴシック" panose="020B0609070205080204" pitchFamily="49" charset="-128"/>
              <a:ea typeface="ＭＳ ゴシック" panose="020B0609070205080204" pitchFamily="49" charset="-128"/>
            </a:endParaRPr>
          </a:p>
          <a:p>
            <a:r>
              <a:rPr lang="en-US" altLang="ja-JP" sz="2300" dirty="0">
                <a:solidFill>
                  <a:srgbClr val="0000FF"/>
                </a:solidFill>
                <a:latin typeface="ＭＳ ゴシック" panose="020B0609070205080204" pitchFamily="49" charset="-128"/>
                <a:ea typeface="ＭＳ ゴシック" panose="020B0609070205080204" pitchFamily="49" charset="-128"/>
              </a:rPr>
              <a:t>GO</a:t>
            </a:r>
            <a:endParaRPr lang="en-US" altLang="ja-JP" sz="2300" dirty="0">
              <a:solidFill>
                <a:prstClr val="black"/>
              </a:solidFill>
              <a:latin typeface="ＭＳ ゴシック" panose="020B0609070205080204" pitchFamily="49" charset="-128"/>
              <a:ea typeface="ＭＳ ゴシック" panose="020B0609070205080204" pitchFamily="49" charset="-128"/>
            </a:endParaRPr>
          </a:p>
          <a:p>
            <a:pPr>
              <a:spcBef>
                <a:spcPts val="1200"/>
              </a:spcBef>
            </a:pPr>
            <a:r>
              <a:rPr lang="en-US" altLang="ja-JP" sz="2300" dirty="0" smtClean="0">
                <a:solidFill>
                  <a:srgbClr val="008000"/>
                </a:solidFill>
                <a:latin typeface="ＭＳ ゴシック" panose="020B0609070205080204" pitchFamily="49" charset="-128"/>
                <a:ea typeface="ＭＳ ゴシック" panose="020B0609070205080204" pitchFamily="49" charset="-128"/>
              </a:rPr>
              <a:t>-- Azure </a:t>
            </a:r>
            <a:r>
              <a:rPr lang="ja-JP" altLang="en-US" sz="2300" dirty="0">
                <a:solidFill>
                  <a:srgbClr val="008000"/>
                </a:solidFill>
                <a:latin typeface="ＭＳ ゴシック" panose="020B0609070205080204" pitchFamily="49" charset="-128"/>
                <a:ea typeface="ＭＳ ゴシック" panose="020B0609070205080204" pitchFamily="49" charset="-128"/>
              </a:rPr>
              <a:t>ストレージへのバックアップ（</a:t>
            </a:r>
            <a:r>
              <a:rPr lang="en-US" altLang="ja-JP" sz="2300" dirty="0">
                <a:solidFill>
                  <a:srgbClr val="008000"/>
                </a:solidFill>
                <a:latin typeface="ＭＳ ゴシック" panose="020B0609070205080204" pitchFamily="49" charset="-128"/>
                <a:ea typeface="ＭＳ ゴシック" panose="020B0609070205080204" pitchFamily="49" charset="-128"/>
              </a:rPr>
              <a:t>Full Backup</a:t>
            </a:r>
            <a:r>
              <a:rPr lang="ja-JP" altLang="en-US" sz="2300" dirty="0">
                <a:solidFill>
                  <a:srgbClr val="008000"/>
                </a:solidFill>
                <a:latin typeface="ＭＳ ゴシック" panose="020B0609070205080204" pitchFamily="49" charset="-128"/>
                <a:ea typeface="ＭＳ ゴシック" panose="020B0609070205080204" pitchFamily="49" charset="-128"/>
              </a:rPr>
              <a:t>）</a:t>
            </a:r>
            <a:r>
              <a:rPr lang="en-US" altLang="ja-JP" sz="2300" dirty="0">
                <a:solidFill>
                  <a:srgbClr val="008000"/>
                </a:solidFill>
                <a:latin typeface="ＭＳ ゴシック" panose="020B0609070205080204" pitchFamily="49" charset="-128"/>
                <a:ea typeface="ＭＳ ゴシック" panose="020B0609070205080204" pitchFamily="49" charset="-128"/>
              </a:rPr>
              <a:t>with </a:t>
            </a:r>
            <a:r>
              <a:rPr lang="ja-JP" altLang="en-US" sz="2300" dirty="0">
                <a:solidFill>
                  <a:srgbClr val="008000"/>
                </a:solidFill>
                <a:latin typeface="ＭＳ ゴシック" panose="020B0609070205080204" pitchFamily="49" charset="-128"/>
                <a:ea typeface="ＭＳ ゴシック" panose="020B0609070205080204" pitchFamily="49" charset="-128"/>
              </a:rPr>
              <a:t>圧縮あり</a:t>
            </a:r>
            <a:endParaRPr lang="ja-JP" altLang="en-US" sz="2300" dirty="0">
              <a:solidFill>
                <a:prstClr val="black"/>
              </a:solidFill>
              <a:latin typeface="ＭＳ ゴシック" panose="020B0609070205080204" pitchFamily="49" charset="-128"/>
              <a:ea typeface="ＭＳ ゴシック" panose="020B0609070205080204" pitchFamily="49" charset="-128"/>
            </a:endParaRPr>
          </a:p>
          <a:p>
            <a:r>
              <a:rPr lang="en-US" altLang="ja-JP" sz="2300" dirty="0">
                <a:solidFill>
                  <a:srgbClr val="0000FF"/>
                </a:solidFill>
                <a:latin typeface="ＭＳ ゴシック" panose="020B0609070205080204" pitchFamily="49" charset="-128"/>
                <a:ea typeface="ＭＳ ゴシック" panose="020B0609070205080204" pitchFamily="49" charset="-128"/>
              </a:rPr>
              <a:t>BACKUP</a:t>
            </a:r>
            <a:r>
              <a:rPr lang="en-US" altLang="ja-JP"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0000FF"/>
                </a:solidFill>
                <a:latin typeface="ＭＳ ゴシック" panose="020B0609070205080204" pitchFamily="49" charset="-128"/>
                <a:ea typeface="ＭＳ ゴシック" panose="020B0609070205080204" pitchFamily="49" charset="-128"/>
              </a:rPr>
              <a:t>DATABASE</a:t>
            </a:r>
            <a:r>
              <a:rPr lang="en-US" altLang="ja-JP" sz="2300" dirty="0">
                <a:solidFill>
                  <a:prstClr val="black"/>
                </a:solidFill>
                <a:latin typeface="ＭＳ ゴシック" panose="020B0609070205080204" pitchFamily="49" charset="-128"/>
                <a:ea typeface="ＭＳ ゴシック" panose="020B0609070205080204" pitchFamily="49" charset="-128"/>
              </a:rPr>
              <a:t> NorthwindJ </a:t>
            </a:r>
          </a:p>
          <a:p>
            <a:r>
              <a:rPr lang="pl-PL" altLang="ja-JP" sz="2300" dirty="0">
                <a:solidFill>
                  <a:prstClr val="black"/>
                </a:solidFill>
                <a:latin typeface="ＭＳ ゴシック" panose="020B0609070205080204" pitchFamily="49" charset="-128"/>
                <a:ea typeface="ＭＳ ゴシック" panose="020B0609070205080204" pitchFamily="49" charset="-128"/>
              </a:rPr>
              <a:t>  </a:t>
            </a:r>
            <a:r>
              <a:rPr lang="pl-PL" altLang="ja-JP" sz="2300" dirty="0">
                <a:solidFill>
                  <a:srgbClr val="0000FF"/>
                </a:solidFill>
                <a:latin typeface="ＭＳ ゴシック" panose="020B0609070205080204" pitchFamily="49" charset="-128"/>
                <a:ea typeface="ＭＳ ゴシック" panose="020B0609070205080204" pitchFamily="49" charset="-128"/>
              </a:rPr>
              <a:t>TO</a:t>
            </a:r>
            <a:r>
              <a:rPr lang="pl-PL" altLang="ja-JP" sz="2300" dirty="0">
                <a:solidFill>
                  <a:prstClr val="black"/>
                </a:solidFill>
                <a:latin typeface="ＭＳ ゴシック" panose="020B0609070205080204" pitchFamily="49" charset="-128"/>
                <a:ea typeface="ＭＳ ゴシック" panose="020B0609070205080204" pitchFamily="49" charset="-128"/>
              </a:rPr>
              <a:t> URL </a:t>
            </a:r>
            <a:r>
              <a:rPr lang="pl-PL" altLang="ja-JP" sz="2300" dirty="0">
                <a:solidFill>
                  <a:srgbClr val="808080"/>
                </a:solidFill>
                <a:latin typeface="ＭＳ ゴシック" panose="020B0609070205080204" pitchFamily="49" charset="-128"/>
                <a:ea typeface="ＭＳ ゴシック" panose="020B0609070205080204" pitchFamily="49" charset="-128"/>
              </a:rPr>
              <a:t>=</a:t>
            </a:r>
            <a:r>
              <a:rPr lang="pl-PL" altLang="ja-JP" sz="2300" dirty="0">
                <a:solidFill>
                  <a:prstClr val="black"/>
                </a:solidFill>
                <a:latin typeface="ＭＳ ゴシック" panose="020B0609070205080204" pitchFamily="49" charset="-128"/>
                <a:ea typeface="ＭＳ ゴシック" panose="020B0609070205080204" pitchFamily="49" charset="-128"/>
              </a:rPr>
              <a:t> </a:t>
            </a:r>
            <a:r>
              <a:rPr lang="pl-PL" altLang="ja-JP" sz="2300" dirty="0">
                <a:solidFill>
                  <a:srgbClr val="FF0000"/>
                </a:solidFill>
                <a:latin typeface="ＭＳ ゴシック" panose="020B0609070205080204" pitchFamily="49" charset="-128"/>
                <a:ea typeface="ＭＳ ゴシック" panose="020B0609070205080204" pitchFamily="49" charset="-128"/>
              </a:rPr>
              <a:t>'http://supergenius.blob.core.windows.net/db-backup/NorthwindJ_</a:t>
            </a:r>
            <a:r>
              <a:rPr lang="ja-JP" altLang="pl-PL" sz="2300" dirty="0">
                <a:solidFill>
                  <a:srgbClr val="FF0000"/>
                </a:solidFill>
                <a:latin typeface="ＭＳ ゴシック" panose="020B0609070205080204" pitchFamily="49" charset="-128"/>
                <a:ea typeface="ＭＳ ゴシック" panose="020B0609070205080204" pitchFamily="49" charset="-128"/>
              </a:rPr>
              <a:t>圧縮あり</a:t>
            </a:r>
            <a:r>
              <a:rPr lang="pl-PL" altLang="ja-JP" sz="2300" dirty="0">
                <a:solidFill>
                  <a:srgbClr val="FF0000"/>
                </a:solidFill>
                <a:latin typeface="ＭＳ ゴシック" panose="020B0609070205080204" pitchFamily="49" charset="-128"/>
                <a:ea typeface="ＭＳ ゴシック" panose="020B0609070205080204" pitchFamily="49" charset="-128"/>
              </a:rPr>
              <a:t>.bak'</a:t>
            </a:r>
            <a:endParaRPr lang="pl-PL" altLang="ja-JP" sz="2300" dirty="0">
              <a:solidFill>
                <a:prstClr val="black"/>
              </a:solidFill>
              <a:latin typeface="ＭＳ ゴシック" panose="020B0609070205080204" pitchFamily="49" charset="-128"/>
              <a:ea typeface="ＭＳ ゴシック" panose="020B0609070205080204" pitchFamily="49" charset="-128"/>
            </a:endParaRPr>
          </a:p>
          <a:p>
            <a:r>
              <a:rPr lang="en-US" altLang="ja-JP"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0000FF"/>
                </a:solidFill>
                <a:latin typeface="ＭＳ ゴシック" panose="020B0609070205080204" pitchFamily="49" charset="-128"/>
                <a:ea typeface="ＭＳ ゴシック" panose="020B0609070205080204" pitchFamily="49" charset="-128"/>
              </a:rPr>
              <a:t>WITH</a:t>
            </a:r>
            <a:r>
              <a:rPr lang="en-US" altLang="ja-JP"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0000FF"/>
                </a:solidFill>
                <a:latin typeface="ＭＳ ゴシック" panose="020B0609070205080204" pitchFamily="49" charset="-128"/>
                <a:ea typeface="ＭＳ ゴシック" panose="020B0609070205080204" pitchFamily="49" charset="-128"/>
              </a:rPr>
              <a:t>CREDENTIAL</a:t>
            </a:r>
            <a:r>
              <a:rPr lang="en-US" altLang="ja-JP"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808080"/>
                </a:solidFill>
                <a:latin typeface="ＭＳ ゴシック" panose="020B0609070205080204" pitchFamily="49" charset="-128"/>
                <a:ea typeface="ＭＳ ゴシック" panose="020B0609070205080204" pitchFamily="49" charset="-128"/>
              </a:rPr>
              <a:t>=</a:t>
            </a:r>
            <a:r>
              <a:rPr lang="en-US" altLang="ja-JP"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FF0000"/>
                </a:solidFill>
                <a:latin typeface="ＭＳ ゴシック" panose="020B0609070205080204" pitchFamily="49" charset="-128"/>
                <a:ea typeface="ＭＳ ゴシック" panose="020B0609070205080204" pitchFamily="49" charset="-128"/>
              </a:rPr>
              <a:t>'GeniusAzureAccount'</a:t>
            </a:r>
            <a:r>
              <a:rPr lang="en-US" altLang="ja-JP" sz="2300" dirty="0">
                <a:solidFill>
                  <a:prstClr val="black"/>
                </a:solidFill>
                <a:latin typeface="ＭＳ ゴシック" panose="020B0609070205080204" pitchFamily="49" charset="-128"/>
                <a:ea typeface="ＭＳ ゴシック" panose="020B0609070205080204" pitchFamily="49" charset="-128"/>
              </a:rPr>
              <a:t> </a:t>
            </a:r>
          </a:p>
          <a:p>
            <a:r>
              <a:rPr lang="en-US" altLang="ja-JP" sz="2300" dirty="0">
                <a:solidFill>
                  <a:prstClr val="black"/>
                </a:solidFill>
                <a:latin typeface="ＭＳ ゴシック" panose="020B0609070205080204" pitchFamily="49" charset="-128"/>
                <a:ea typeface="ＭＳ ゴシック" panose="020B0609070205080204" pitchFamily="49" charset="-128"/>
              </a:rPr>
              <a:t>  </a:t>
            </a:r>
            <a:r>
              <a:rPr lang="en-US" altLang="ja-JP" sz="2300" dirty="0">
                <a:solidFill>
                  <a:srgbClr val="808080"/>
                </a:solidFill>
                <a:latin typeface="ＭＳ ゴシック" panose="020B0609070205080204" pitchFamily="49" charset="-128"/>
                <a:ea typeface="ＭＳ ゴシック" panose="020B0609070205080204" pitchFamily="49" charset="-128"/>
              </a:rPr>
              <a:t>,</a:t>
            </a:r>
            <a:r>
              <a:rPr lang="en-US" altLang="ja-JP" sz="2300" dirty="0">
                <a:solidFill>
                  <a:srgbClr val="0000FF"/>
                </a:solidFill>
                <a:latin typeface="ＭＳ ゴシック" panose="020B0609070205080204" pitchFamily="49" charset="-128"/>
                <a:ea typeface="ＭＳ ゴシック" panose="020B0609070205080204" pitchFamily="49" charset="-128"/>
              </a:rPr>
              <a:t>COMPRESSION</a:t>
            </a:r>
            <a:endParaRPr lang="en-US" altLang="ja-JP" sz="2300" dirty="0">
              <a:solidFill>
                <a:prstClr val="black"/>
              </a:solidFill>
              <a:latin typeface="ＭＳ ゴシック" panose="020B0609070205080204" pitchFamily="49" charset="-128"/>
              <a:ea typeface="ＭＳ ゴシック" panose="020B0609070205080204" pitchFamily="49" charset="-128"/>
            </a:endParaRPr>
          </a:p>
          <a:p>
            <a:r>
              <a:rPr lang="en-US" altLang="ja-JP" sz="2300" dirty="0">
                <a:solidFill>
                  <a:srgbClr val="0000FF"/>
                </a:solidFill>
                <a:latin typeface="ＭＳ ゴシック" panose="020B0609070205080204" pitchFamily="49" charset="-128"/>
                <a:ea typeface="ＭＳ ゴシック" panose="020B0609070205080204" pitchFamily="49" charset="-128"/>
              </a:rPr>
              <a:t>GO</a:t>
            </a:r>
          </a:p>
          <a:p>
            <a:pPr>
              <a:lnSpc>
                <a:spcPct val="95000"/>
              </a:lnSpc>
            </a:pPr>
            <a:endParaRPr lang="ja-JP" altLang="en-US" sz="230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0393401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946C57F-C820-4AA6-B672-D9707FB7D946}" type="slidenum">
              <a:rPr kumimoji="1" lang="ja-JP" altLang="en-US" smtClean="0"/>
              <a:pPr/>
              <a:t>17</a:t>
            </a:fld>
            <a:endParaRPr kumimoji="1" lang="ja-JP" altLang="en-US" dirty="0"/>
          </a:p>
        </p:txBody>
      </p:sp>
      <p:sp>
        <p:nvSpPr>
          <p:cNvPr id="3" name="タイトル 2"/>
          <p:cNvSpPr>
            <a:spLocks noGrp="1"/>
          </p:cNvSpPr>
          <p:nvPr>
            <p:ph type="title"/>
          </p:nvPr>
        </p:nvSpPr>
        <p:spPr/>
        <p:txBody>
          <a:bodyPr/>
          <a:lstStyle/>
          <a:p>
            <a:r>
              <a:rPr lang="en-US" altLang="ja-JP" b="1" dirty="0"/>
              <a:t>AlwaysOn </a:t>
            </a:r>
            <a:r>
              <a:rPr lang="ja-JP" altLang="en-US" dirty="0"/>
              <a:t>可用性</a:t>
            </a:r>
            <a:r>
              <a:rPr lang="ja-JP" altLang="en-US" dirty="0" smtClean="0"/>
              <a:t>グループ </a:t>
            </a:r>
            <a:r>
              <a:rPr lang="en-US" altLang="ja-JP" b="1" dirty="0" smtClean="0"/>
              <a:t>with Azure</a:t>
            </a:r>
            <a:endParaRPr kumimoji="1" lang="ja-JP" altLang="en-US" b="1" dirty="0"/>
          </a:p>
        </p:txBody>
      </p:sp>
      <p:sp>
        <p:nvSpPr>
          <p:cNvPr id="4" name="コンテンツ プレースホルダー 3"/>
          <p:cNvSpPr>
            <a:spLocks noGrp="1"/>
          </p:cNvSpPr>
          <p:nvPr>
            <p:ph idx="1"/>
          </p:nvPr>
        </p:nvSpPr>
        <p:spPr/>
        <p:txBody>
          <a:bodyPr/>
          <a:lstStyle/>
          <a:p>
            <a:r>
              <a:rPr lang="ja-JP" altLang="en-US" sz="2800" dirty="0"/>
              <a:t>数秒程度の高速フェールオーバー と ページ自動修復機能を提供</a:t>
            </a:r>
          </a:p>
          <a:p>
            <a:pPr lvl="1"/>
            <a:r>
              <a:rPr lang="ja-JP" altLang="en-US" sz="2400" dirty="0"/>
              <a:t>高価な共有ディスクは使わず、安価になった </a:t>
            </a:r>
            <a:r>
              <a:rPr lang="en-US" altLang="ja-JP" sz="2400" b="1" dirty="0"/>
              <a:t>PCIe Flash Disk </a:t>
            </a:r>
            <a:r>
              <a:rPr lang="ja-JP" altLang="en-US" sz="2400" dirty="0"/>
              <a:t>で構成可能</a:t>
            </a:r>
          </a:p>
          <a:p>
            <a:pPr lvl="1"/>
            <a:r>
              <a:rPr lang="ja-JP" altLang="en-US" sz="2400" dirty="0"/>
              <a:t>最大９台で構成可能、その内、同期レプリカは最大３台で構成</a:t>
            </a:r>
          </a:p>
          <a:p>
            <a:pPr lvl="1"/>
            <a:r>
              <a:rPr lang="ja-JP" altLang="en-US" sz="2400" dirty="0"/>
              <a:t>データベースのレプリカを </a:t>
            </a:r>
            <a:r>
              <a:rPr lang="en-US" altLang="ja-JP" sz="2400" b="1" dirty="0" smtClean="0"/>
              <a:t>Azure </a:t>
            </a:r>
            <a:r>
              <a:rPr lang="en-US" altLang="ja-JP" sz="2400" b="1" dirty="0"/>
              <a:t>VM </a:t>
            </a:r>
            <a:r>
              <a:rPr lang="ja-JP" altLang="en-US" sz="2400" dirty="0"/>
              <a:t>に容易に展開可能（クラウド </a:t>
            </a:r>
            <a:r>
              <a:rPr lang="en-US" altLang="ja-JP" sz="2400" b="1" dirty="0"/>
              <a:t>DR</a:t>
            </a:r>
            <a:r>
              <a:rPr lang="ja-JP" altLang="en-US" sz="2400" dirty="0"/>
              <a:t>）</a:t>
            </a:r>
          </a:p>
          <a:p>
            <a:endParaRPr kumimoji="1" lang="ja-JP" altLang="en-US" dirty="0"/>
          </a:p>
        </p:txBody>
      </p:sp>
      <p:sp>
        <p:nvSpPr>
          <p:cNvPr id="5" name="Cloud 29"/>
          <p:cNvSpPr/>
          <p:nvPr/>
        </p:nvSpPr>
        <p:spPr>
          <a:xfrm>
            <a:off x="9359591" y="3209230"/>
            <a:ext cx="2631752" cy="1626573"/>
          </a:xfrm>
          <a:prstGeom prst="cloud">
            <a:avLst/>
          </a:prstGeom>
          <a:gradFill rotWithShape="1">
            <a:gsLst>
              <a:gs pos="0">
                <a:srgbClr val="00BCF2">
                  <a:tint val="100000"/>
                  <a:shade val="100000"/>
                  <a:satMod val="130000"/>
                </a:srgbClr>
              </a:gs>
              <a:gs pos="100000">
                <a:srgbClr val="00BCF2">
                  <a:tint val="50000"/>
                  <a:shade val="100000"/>
                  <a:satMod val="350000"/>
                </a:srgbClr>
              </a:gs>
            </a:gsLst>
            <a:lin ang="16200000" scaled="0"/>
          </a:gradFill>
          <a:ln w="9525" cap="flat" cmpd="sng" algn="ctr">
            <a:solidFill>
              <a:srgbClr val="00BCF2">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621576">
              <a:defRPr/>
            </a:pPr>
            <a:r>
              <a:rPr lang="ja-JP" altLang="en-US" sz="1600" kern="0" dirty="0" smtClean="0">
                <a:solidFill>
                  <a:srgbClr val="505050"/>
                </a:solidFill>
                <a:latin typeface="メイリオ" pitchFamily="50" charset="-128"/>
                <a:ea typeface="メイリオ" pitchFamily="50" charset="-128"/>
                <a:cs typeface="メイリオ" pitchFamily="50" charset="-128"/>
              </a:rPr>
              <a:t>クラウド</a:t>
            </a:r>
            <a:endParaRPr lang="en-US" altLang="ja-JP" sz="1600" kern="0" dirty="0" smtClean="0">
              <a:solidFill>
                <a:srgbClr val="505050"/>
              </a:solidFill>
              <a:latin typeface="メイリオ" pitchFamily="50" charset="-128"/>
              <a:ea typeface="メイリオ" pitchFamily="50" charset="-128"/>
              <a:cs typeface="メイリオ" pitchFamily="50" charset="-128"/>
            </a:endParaRPr>
          </a:p>
          <a:p>
            <a:pPr algn="ctr" defTabSz="621576">
              <a:defRPr/>
            </a:pPr>
            <a:r>
              <a:rPr lang="en-US" altLang="ja-JP" sz="1600" kern="0" dirty="0" smtClean="0">
                <a:solidFill>
                  <a:srgbClr val="505050"/>
                </a:solidFill>
                <a:latin typeface="メイリオ" pitchFamily="50" charset="-128"/>
                <a:ea typeface="メイリオ" pitchFamily="50" charset="-128"/>
                <a:cs typeface="メイリオ" pitchFamily="50" charset="-128"/>
              </a:rPr>
              <a:t>Windows Azure VM</a:t>
            </a:r>
            <a:endParaRPr lang="ja-JP" altLang="en-US" sz="1600" kern="0" dirty="0">
              <a:solidFill>
                <a:srgbClr val="505050"/>
              </a:solidFill>
              <a:latin typeface="メイリオ" pitchFamily="50" charset="-128"/>
              <a:ea typeface="メイリオ" pitchFamily="50" charset="-128"/>
              <a:cs typeface="メイリオ" pitchFamily="50"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9431" y="3492713"/>
            <a:ext cx="2461094" cy="1328606"/>
          </a:xfrm>
          <a:prstGeom prst="rect">
            <a:avLst/>
          </a:prstGeom>
        </p:spPr>
      </p:pic>
      <p:sp>
        <p:nvSpPr>
          <p:cNvPr id="7" name="正方形/長方形 6"/>
          <p:cNvSpPr/>
          <p:nvPr/>
        </p:nvSpPr>
        <p:spPr bwMode="auto">
          <a:xfrm>
            <a:off x="385589" y="3713286"/>
            <a:ext cx="5568931" cy="2952328"/>
          </a:xfrm>
          <a:prstGeom prst="rect">
            <a:avLst/>
          </a:prstGeom>
          <a:solidFill>
            <a:srgbClr val="FFFFFF"/>
          </a:solidFill>
          <a:ln w="9525" cap="flat" cmpd="sng" algn="ctr">
            <a:solidFill>
              <a:srgbClr val="00AEEF"/>
            </a:solidFill>
            <a:prstDash val="soli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kumimoji="1" lang="ja-JP" altLang="en-US" sz="1400" kern="0" spc="-50" dirty="0" smtClean="0">
              <a:solidFill>
                <a:srgbClr val="3F3F3F"/>
              </a:solidFill>
              <a:ea typeface="Meiryo UI" panose="020B0604030504040204" pitchFamily="50" charset="-128"/>
              <a:cs typeface="Segoe UI" pitchFamily="34" charset="0"/>
            </a:endParaRPr>
          </a:p>
        </p:txBody>
      </p:sp>
      <p:sp>
        <p:nvSpPr>
          <p:cNvPr id="8" name="正方形/長方形 7"/>
          <p:cNvSpPr/>
          <p:nvPr/>
        </p:nvSpPr>
        <p:spPr bwMode="auto">
          <a:xfrm>
            <a:off x="6232413" y="4912137"/>
            <a:ext cx="2711902" cy="1736576"/>
          </a:xfrm>
          <a:prstGeom prst="rect">
            <a:avLst/>
          </a:prstGeom>
          <a:solidFill>
            <a:srgbClr val="FFFFFF"/>
          </a:solidFill>
          <a:ln w="9525" cap="flat" cmpd="sng" algn="ctr">
            <a:solidFill>
              <a:srgbClr val="00AEEF"/>
            </a:solidFill>
            <a:prstDash val="soli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kumimoji="1" lang="ja-JP" altLang="en-US" sz="1400" kern="0" spc="-50" dirty="0" smtClean="0">
              <a:solidFill>
                <a:srgbClr val="3F3F3F"/>
              </a:solidFill>
              <a:ea typeface="Meiryo UI" panose="020B0604030504040204" pitchFamily="50" charset="-128"/>
              <a:cs typeface="Segoe UI" pitchFamily="34" charset="0"/>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3692" y="4228332"/>
            <a:ext cx="808740" cy="1197043"/>
          </a:xfrm>
          <a:prstGeom prst="rect">
            <a:avLst/>
          </a:prstGeom>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8037" y="4236066"/>
            <a:ext cx="808740" cy="1197043"/>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7877" y="4244434"/>
            <a:ext cx="808740" cy="1197043"/>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0445" y="5261924"/>
            <a:ext cx="656456" cy="971642"/>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2061" y="5261924"/>
            <a:ext cx="656456" cy="971642"/>
          </a:xfrm>
          <a:prstGeom prst="rect">
            <a:avLst/>
          </a:prstGeom>
        </p:spPr>
      </p:pic>
      <p:cxnSp>
        <p:nvCxnSpPr>
          <p:cNvPr id="14" name="直線矢印コネクタ 13"/>
          <p:cNvCxnSpPr>
            <a:stCxn id="9" idx="1"/>
            <a:endCxn id="10" idx="3"/>
          </p:cNvCxnSpPr>
          <p:nvPr/>
        </p:nvCxnSpPr>
        <p:spPr>
          <a:xfrm flipH="1">
            <a:off x="3656777" y="4826854"/>
            <a:ext cx="696915" cy="7734"/>
          </a:xfrm>
          <a:prstGeom prst="straightConnector1">
            <a:avLst/>
          </a:prstGeom>
          <a:noFill/>
          <a:ln w="31750" cap="flat" cmpd="sng" algn="ctr">
            <a:solidFill>
              <a:srgbClr val="666699"/>
            </a:solidFill>
            <a:prstDash val="solid"/>
            <a:tailEnd type="arrow"/>
          </a:ln>
          <a:effectLst/>
        </p:spPr>
      </p:cxnSp>
      <p:cxnSp>
        <p:nvCxnSpPr>
          <p:cNvPr id="15" name="カギ線コネクタ 14"/>
          <p:cNvCxnSpPr>
            <a:stCxn id="9" idx="2"/>
            <a:endCxn id="11" idx="2"/>
          </p:cNvCxnSpPr>
          <p:nvPr/>
        </p:nvCxnSpPr>
        <p:spPr>
          <a:xfrm rot="5400000">
            <a:off x="3277104" y="3960519"/>
            <a:ext cx="16102" cy="2945815"/>
          </a:xfrm>
          <a:prstGeom prst="bentConnector3">
            <a:avLst>
              <a:gd name="adj1" fmla="val 3076792"/>
            </a:avLst>
          </a:prstGeom>
          <a:noFill/>
          <a:ln w="31750" cap="flat" cmpd="sng" algn="ctr">
            <a:solidFill>
              <a:srgbClr val="666699"/>
            </a:solidFill>
            <a:prstDash val="solid"/>
            <a:tailEnd type="arrow"/>
          </a:ln>
          <a:effectLst/>
        </p:spPr>
      </p:cxnSp>
      <p:sp>
        <p:nvSpPr>
          <p:cNvPr id="16" name="テキスト ボックス 15"/>
          <p:cNvSpPr txBox="1"/>
          <p:nvPr/>
        </p:nvSpPr>
        <p:spPr>
          <a:xfrm>
            <a:off x="4144181" y="3857302"/>
            <a:ext cx="1440160" cy="338554"/>
          </a:xfrm>
          <a:prstGeom prst="rect">
            <a:avLst/>
          </a:prstGeom>
          <a:noFill/>
        </p:spPr>
        <p:txBody>
          <a:bodyPr wrap="square" lIns="0" tIns="0" rIns="0" bIns="0" rtlCol="0">
            <a:spAutoFit/>
          </a:bodyPr>
          <a:lstStyle/>
          <a:p>
            <a:pPr algn="ctr" defTabSz="914400">
              <a:defRPr/>
            </a:pPr>
            <a:r>
              <a:rPr kumimoji="1" lang="ja-JP" altLang="en-US" sz="1100" kern="0" dirty="0" smtClean="0">
                <a:solidFill>
                  <a:srgbClr val="3F3F3F"/>
                </a:solidFill>
                <a:ea typeface="Meiryo UI" panose="020B0604030504040204" pitchFamily="50" charset="-128"/>
              </a:rPr>
              <a:t>プライマリ</a:t>
            </a:r>
            <a:endParaRPr kumimoji="1" lang="en-US" altLang="ja-JP" sz="1100" kern="0" dirty="0" smtClean="0">
              <a:solidFill>
                <a:srgbClr val="3F3F3F"/>
              </a:solidFill>
              <a:ea typeface="Meiryo UI" panose="020B0604030504040204" pitchFamily="50" charset="-128"/>
            </a:endParaRPr>
          </a:p>
          <a:p>
            <a:pPr algn="ctr" defTabSz="914400">
              <a:defRPr/>
            </a:pPr>
            <a:r>
              <a:rPr kumimoji="1" lang="ja-JP" altLang="en-US" sz="1100" kern="0" dirty="0" smtClean="0">
                <a:solidFill>
                  <a:srgbClr val="3F3F3F"/>
                </a:solidFill>
                <a:ea typeface="Meiryo UI" panose="020B0604030504040204" pitchFamily="50" charset="-128"/>
              </a:rPr>
              <a:t>レプリカ</a:t>
            </a:r>
          </a:p>
        </p:txBody>
      </p:sp>
      <p:sp>
        <p:nvSpPr>
          <p:cNvPr id="17" name="テキスト ボックス 16"/>
          <p:cNvSpPr txBox="1"/>
          <p:nvPr/>
        </p:nvSpPr>
        <p:spPr>
          <a:xfrm>
            <a:off x="2632013" y="3857302"/>
            <a:ext cx="1440160" cy="338554"/>
          </a:xfrm>
          <a:prstGeom prst="rect">
            <a:avLst/>
          </a:prstGeom>
          <a:noFill/>
        </p:spPr>
        <p:txBody>
          <a:bodyPr wrap="square" lIns="0" tIns="0" rIns="0" bIns="0" rtlCol="0">
            <a:spAutoFit/>
          </a:bodyPr>
          <a:lstStyle/>
          <a:p>
            <a:pPr algn="ctr" defTabSz="914400">
              <a:defRPr/>
            </a:pPr>
            <a:r>
              <a:rPr kumimoji="1" lang="ja-JP" altLang="en-US" sz="1100" kern="0" dirty="0" smtClean="0">
                <a:solidFill>
                  <a:srgbClr val="3F3F3F"/>
                </a:solidFill>
                <a:ea typeface="Meiryo UI" panose="020B0604030504040204" pitchFamily="50" charset="-128"/>
              </a:rPr>
              <a:t>同期セカンダリ</a:t>
            </a:r>
            <a:endParaRPr kumimoji="1" lang="en-US" altLang="ja-JP" sz="1100" kern="0" dirty="0" smtClean="0">
              <a:solidFill>
                <a:srgbClr val="3F3F3F"/>
              </a:solidFill>
              <a:ea typeface="Meiryo UI" panose="020B0604030504040204" pitchFamily="50" charset="-128"/>
            </a:endParaRPr>
          </a:p>
          <a:p>
            <a:pPr algn="ctr" defTabSz="914400">
              <a:defRPr/>
            </a:pPr>
            <a:r>
              <a:rPr kumimoji="1" lang="ja-JP" altLang="en-US" sz="1100" kern="0" dirty="0" smtClean="0">
                <a:solidFill>
                  <a:srgbClr val="3F3F3F"/>
                </a:solidFill>
                <a:ea typeface="Meiryo UI" panose="020B0604030504040204" pitchFamily="50" charset="-128"/>
              </a:rPr>
              <a:t> レプリカ</a:t>
            </a:r>
          </a:p>
        </p:txBody>
      </p:sp>
      <p:sp>
        <p:nvSpPr>
          <p:cNvPr id="18" name="テキスト ボックス 17"/>
          <p:cNvSpPr txBox="1"/>
          <p:nvPr/>
        </p:nvSpPr>
        <p:spPr>
          <a:xfrm>
            <a:off x="1191853" y="3857302"/>
            <a:ext cx="1440160" cy="338554"/>
          </a:xfrm>
          <a:prstGeom prst="rect">
            <a:avLst/>
          </a:prstGeom>
          <a:noFill/>
        </p:spPr>
        <p:txBody>
          <a:bodyPr wrap="square" lIns="0" tIns="0" rIns="0" bIns="0" rtlCol="0">
            <a:spAutoFit/>
          </a:bodyPr>
          <a:lstStyle/>
          <a:p>
            <a:pPr algn="ctr" defTabSz="914400">
              <a:defRPr/>
            </a:pPr>
            <a:r>
              <a:rPr kumimoji="1" lang="ja-JP" altLang="en-US" sz="1100" kern="0" dirty="0" smtClean="0">
                <a:solidFill>
                  <a:srgbClr val="3F3F3F"/>
                </a:solidFill>
                <a:ea typeface="Meiryo UI" panose="020B0604030504040204" pitchFamily="50" charset="-128"/>
              </a:rPr>
              <a:t>同期セカンダリ</a:t>
            </a:r>
            <a:endParaRPr kumimoji="1" lang="en-US" altLang="ja-JP" sz="1100" kern="0" dirty="0" smtClean="0">
              <a:solidFill>
                <a:srgbClr val="3F3F3F"/>
              </a:solidFill>
              <a:ea typeface="Meiryo UI" panose="020B0604030504040204" pitchFamily="50" charset="-128"/>
            </a:endParaRPr>
          </a:p>
          <a:p>
            <a:pPr algn="ctr" defTabSz="914400">
              <a:defRPr/>
            </a:pPr>
            <a:r>
              <a:rPr kumimoji="1" lang="ja-JP" altLang="en-US" sz="1100" kern="0" dirty="0" smtClean="0">
                <a:solidFill>
                  <a:srgbClr val="3F3F3F"/>
                </a:solidFill>
                <a:ea typeface="Meiryo UI" panose="020B0604030504040204" pitchFamily="50" charset="-128"/>
              </a:rPr>
              <a:t> レプリカ</a:t>
            </a:r>
          </a:p>
        </p:txBody>
      </p:sp>
      <p:cxnSp>
        <p:nvCxnSpPr>
          <p:cNvPr id="19" name="カギ線コネクタ 18"/>
          <p:cNvCxnSpPr>
            <a:stCxn id="9" idx="3"/>
            <a:endCxn id="13" idx="0"/>
          </p:cNvCxnSpPr>
          <p:nvPr/>
        </p:nvCxnSpPr>
        <p:spPr>
          <a:xfrm>
            <a:off x="5162432" y="4826854"/>
            <a:ext cx="3247857" cy="435070"/>
          </a:xfrm>
          <a:prstGeom prst="bentConnector2">
            <a:avLst/>
          </a:prstGeom>
          <a:noFill/>
          <a:ln w="31750" cap="flat" cmpd="sng" algn="ctr">
            <a:solidFill>
              <a:srgbClr val="666699"/>
            </a:solidFill>
            <a:prstDash val="sysDash"/>
            <a:tailEnd type="arrow"/>
          </a:ln>
          <a:effectLst/>
        </p:spPr>
      </p:cxnSp>
      <p:cxnSp>
        <p:nvCxnSpPr>
          <p:cNvPr id="20" name="カギ線コネクタ 19"/>
          <p:cNvCxnSpPr>
            <a:stCxn id="9" idx="3"/>
            <a:endCxn id="12" idx="0"/>
          </p:cNvCxnSpPr>
          <p:nvPr/>
        </p:nvCxnSpPr>
        <p:spPr>
          <a:xfrm>
            <a:off x="5162432" y="4826854"/>
            <a:ext cx="1686241" cy="435070"/>
          </a:xfrm>
          <a:prstGeom prst="bentConnector2">
            <a:avLst/>
          </a:prstGeom>
          <a:noFill/>
          <a:ln w="31750" cap="flat" cmpd="sng" algn="ctr">
            <a:solidFill>
              <a:srgbClr val="666699"/>
            </a:solidFill>
            <a:prstDash val="sysDash"/>
            <a:tailEnd type="arrow"/>
          </a:ln>
          <a:effectLst/>
        </p:spPr>
      </p:cxnSp>
      <p:sp>
        <p:nvSpPr>
          <p:cNvPr id="21" name="テキスト ボックス 20"/>
          <p:cNvSpPr txBox="1"/>
          <p:nvPr/>
        </p:nvSpPr>
        <p:spPr>
          <a:xfrm>
            <a:off x="6938317" y="5009430"/>
            <a:ext cx="1440160" cy="338554"/>
          </a:xfrm>
          <a:prstGeom prst="rect">
            <a:avLst/>
          </a:prstGeom>
          <a:noFill/>
        </p:spPr>
        <p:txBody>
          <a:bodyPr wrap="square" lIns="0" tIns="0" rIns="0" bIns="0" rtlCol="0">
            <a:spAutoFit/>
          </a:bodyPr>
          <a:lstStyle/>
          <a:p>
            <a:pPr algn="ctr" defTabSz="914400">
              <a:defRPr/>
            </a:pPr>
            <a:r>
              <a:rPr kumimoji="1" lang="ja-JP" altLang="en-US" sz="1100" kern="0" dirty="0" smtClean="0">
                <a:solidFill>
                  <a:srgbClr val="3F3F3F"/>
                </a:solidFill>
                <a:ea typeface="Meiryo UI" panose="020B0604030504040204" pitchFamily="50" charset="-128"/>
              </a:rPr>
              <a:t>非同期セカンダリ</a:t>
            </a:r>
            <a:endParaRPr kumimoji="1" lang="en-US" altLang="ja-JP" sz="1100" kern="0" dirty="0" smtClean="0">
              <a:solidFill>
                <a:srgbClr val="3F3F3F"/>
              </a:solidFill>
              <a:ea typeface="Meiryo UI" panose="020B0604030504040204" pitchFamily="50" charset="-128"/>
            </a:endParaRPr>
          </a:p>
          <a:p>
            <a:pPr algn="ctr" defTabSz="914400">
              <a:defRPr/>
            </a:pPr>
            <a:r>
              <a:rPr kumimoji="1" lang="ja-JP" altLang="en-US" sz="1100" kern="0" dirty="0" smtClean="0">
                <a:solidFill>
                  <a:srgbClr val="3F3F3F"/>
                </a:solidFill>
                <a:ea typeface="Meiryo UI" panose="020B0604030504040204" pitchFamily="50" charset="-128"/>
              </a:rPr>
              <a:t> レプリカ</a:t>
            </a:r>
          </a:p>
        </p:txBody>
      </p:sp>
      <p:sp>
        <p:nvSpPr>
          <p:cNvPr id="22" name="角丸四角形 21"/>
          <p:cNvSpPr/>
          <p:nvPr/>
        </p:nvSpPr>
        <p:spPr bwMode="auto">
          <a:xfrm>
            <a:off x="385589" y="3137223"/>
            <a:ext cx="8558726" cy="252671"/>
          </a:xfrm>
          <a:prstGeom prst="roundRect">
            <a:avLst/>
          </a:prstGeom>
          <a:solidFill>
            <a:schemeClr val="accent4">
              <a:lumMod val="75000"/>
            </a:schemeClr>
          </a:solidFill>
          <a:ln w="9525"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kumimoji="1" lang="ja-JP" altLang="en-US" sz="1200" b="1" kern="0" spc="-50" dirty="0" smtClean="0">
              <a:gradFill>
                <a:gsLst>
                  <a:gs pos="0">
                    <a:srgbClr val="FFFFFF"/>
                  </a:gs>
                  <a:gs pos="100000">
                    <a:srgbClr val="FFFFFF"/>
                  </a:gs>
                </a:gsLst>
                <a:lin ang="5400000" scaled="0"/>
              </a:gradFill>
              <a:ea typeface="Meiryo UI" panose="020B0604030504040204" pitchFamily="50" charset="-128"/>
              <a:cs typeface="Segoe UI" pitchFamily="34" charset="0"/>
            </a:endParaRPr>
          </a:p>
        </p:txBody>
      </p:sp>
      <p:pic>
        <p:nvPicPr>
          <p:cNvPr id="23" name="図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556972" y="3405997"/>
            <a:ext cx="451305" cy="451305"/>
          </a:xfrm>
          <a:prstGeom prst="rect">
            <a:avLst/>
          </a:prstGeom>
        </p:spPr>
      </p:pic>
      <p:pic>
        <p:nvPicPr>
          <p:cNvPr id="24" name="図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023914" y="3385107"/>
            <a:ext cx="472195" cy="472195"/>
          </a:xfrm>
          <a:prstGeom prst="rect">
            <a:avLst/>
          </a:prstGeom>
        </p:spPr>
      </p:pic>
      <p:pic>
        <p:nvPicPr>
          <p:cNvPr id="25" name="図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623901" y="3385107"/>
            <a:ext cx="472195" cy="472195"/>
          </a:xfrm>
          <a:prstGeom prst="rect">
            <a:avLst/>
          </a:prstGeom>
        </p:spPr>
      </p:pic>
      <p:sp>
        <p:nvSpPr>
          <p:cNvPr id="26" name="テキスト ボックス 25"/>
          <p:cNvSpPr txBox="1"/>
          <p:nvPr/>
        </p:nvSpPr>
        <p:spPr>
          <a:xfrm>
            <a:off x="4360205" y="3209230"/>
            <a:ext cx="2744725" cy="169277"/>
          </a:xfrm>
          <a:prstGeom prst="rect">
            <a:avLst/>
          </a:prstGeom>
          <a:noFill/>
        </p:spPr>
        <p:txBody>
          <a:bodyPr wrap="square" lIns="0" tIns="0" rIns="0" bIns="0" rtlCol="0">
            <a:spAutoFit/>
          </a:bodyPr>
          <a:lstStyle/>
          <a:p>
            <a:pPr defTabSz="914400">
              <a:defRPr/>
            </a:pPr>
            <a:r>
              <a:rPr kumimoji="1" lang="ja-JP" altLang="en-US" sz="1100" b="1" kern="0" spc="-50" dirty="0" smtClean="0">
                <a:gradFill>
                  <a:gsLst>
                    <a:gs pos="0">
                      <a:srgbClr val="FFFFFF"/>
                    </a:gs>
                    <a:gs pos="100000">
                      <a:srgbClr val="FFFFFF"/>
                    </a:gs>
                  </a:gsLst>
                  <a:lin ang="5400000" scaled="0"/>
                </a:gradFill>
                <a:ea typeface="Meiryo UI" panose="020B0604030504040204" pitchFamily="50" charset="-128"/>
                <a:cs typeface="Segoe UI" pitchFamily="34" charset="0"/>
              </a:rPr>
              <a:t>仮想ネットワーク名による透過的アクセス</a:t>
            </a:r>
            <a:endParaRPr kumimoji="1" lang="ja-JP" altLang="en-US" sz="1100" kern="0" dirty="0" smtClean="0">
              <a:gradFill>
                <a:gsLst>
                  <a:gs pos="0">
                    <a:srgbClr val="FFFFFF">
                      <a:lumMod val="75000"/>
                      <a:lumOff val="25000"/>
                    </a:srgbClr>
                  </a:gs>
                  <a:gs pos="80000">
                    <a:srgbClr val="FFFFFF">
                      <a:lumMod val="65000"/>
                      <a:lumOff val="35000"/>
                    </a:srgbClr>
                  </a:gs>
                </a:gsLst>
                <a:lin ang="16200000" scaled="0"/>
              </a:gradFill>
              <a:ea typeface="Meiryo UI" panose="020B0604030504040204" pitchFamily="50" charset="-128"/>
            </a:endParaRPr>
          </a:p>
        </p:txBody>
      </p:sp>
      <p:sp>
        <p:nvSpPr>
          <p:cNvPr id="27" name="テキスト ボックス 26"/>
          <p:cNvSpPr txBox="1"/>
          <p:nvPr/>
        </p:nvSpPr>
        <p:spPr>
          <a:xfrm>
            <a:off x="4978220" y="3472001"/>
            <a:ext cx="822145" cy="169277"/>
          </a:xfrm>
          <a:prstGeom prst="rect">
            <a:avLst/>
          </a:prstGeom>
          <a:noFill/>
        </p:spPr>
        <p:txBody>
          <a:bodyPr wrap="square" lIns="0" tIns="0" rIns="0" bIns="0" rtlCol="0">
            <a:spAutoFit/>
          </a:bodyPr>
          <a:lstStyle/>
          <a:p>
            <a:pPr defTabSz="914400">
              <a:defRPr/>
            </a:pPr>
            <a:r>
              <a:rPr kumimoji="1" lang="en-US" altLang="ja-JP" sz="1100" kern="0" spc="-50" dirty="0" smtClean="0">
                <a:solidFill>
                  <a:srgbClr val="3F3F3F"/>
                </a:solidFill>
                <a:ea typeface="Meiryo UI" panose="020B0604030504040204" pitchFamily="50" charset="-128"/>
                <a:cs typeface="Segoe UI" pitchFamily="34" charset="0"/>
              </a:rPr>
              <a:t>Read-Write</a:t>
            </a:r>
            <a:endParaRPr kumimoji="1" lang="ja-JP" altLang="en-US" sz="1100" kern="0" dirty="0" smtClean="0">
              <a:solidFill>
                <a:srgbClr val="3F3F3F"/>
              </a:solidFill>
              <a:ea typeface="Meiryo UI" panose="020B0604030504040204" pitchFamily="50" charset="-128"/>
            </a:endParaRPr>
          </a:p>
        </p:txBody>
      </p:sp>
      <p:sp>
        <p:nvSpPr>
          <p:cNvPr id="28" name="テキスト ボックス 27"/>
          <p:cNvSpPr txBox="1"/>
          <p:nvPr/>
        </p:nvSpPr>
        <p:spPr>
          <a:xfrm>
            <a:off x="3469756" y="3476318"/>
            <a:ext cx="822145" cy="169277"/>
          </a:xfrm>
          <a:prstGeom prst="rect">
            <a:avLst/>
          </a:prstGeom>
          <a:noFill/>
        </p:spPr>
        <p:txBody>
          <a:bodyPr wrap="square" lIns="0" tIns="0" rIns="0" bIns="0" rtlCol="0">
            <a:spAutoFit/>
          </a:bodyPr>
          <a:lstStyle/>
          <a:p>
            <a:pPr defTabSz="914400">
              <a:defRPr/>
            </a:pPr>
            <a:r>
              <a:rPr kumimoji="1" lang="en-US" altLang="ja-JP" sz="1100" kern="0" spc="-50" dirty="0" smtClean="0">
                <a:solidFill>
                  <a:srgbClr val="3F3F3F"/>
                </a:solidFill>
                <a:ea typeface="Meiryo UI" panose="020B0604030504040204" pitchFamily="50" charset="-128"/>
                <a:cs typeface="Segoe UI" pitchFamily="34" charset="0"/>
              </a:rPr>
              <a:t>Read-Only</a:t>
            </a:r>
            <a:endParaRPr kumimoji="1" lang="ja-JP" altLang="en-US" sz="1100" kern="0" dirty="0" smtClean="0">
              <a:solidFill>
                <a:srgbClr val="3F3F3F"/>
              </a:solidFill>
              <a:ea typeface="Meiryo UI" panose="020B0604030504040204" pitchFamily="50" charset="-128"/>
            </a:endParaRPr>
          </a:p>
        </p:txBody>
      </p:sp>
      <p:sp>
        <p:nvSpPr>
          <p:cNvPr id="29" name="テキスト ボックス 28"/>
          <p:cNvSpPr txBox="1"/>
          <p:nvPr/>
        </p:nvSpPr>
        <p:spPr>
          <a:xfrm>
            <a:off x="2055949" y="3472001"/>
            <a:ext cx="822145" cy="169277"/>
          </a:xfrm>
          <a:prstGeom prst="rect">
            <a:avLst/>
          </a:prstGeom>
          <a:noFill/>
        </p:spPr>
        <p:txBody>
          <a:bodyPr wrap="square" lIns="0" tIns="0" rIns="0" bIns="0" rtlCol="0">
            <a:spAutoFit/>
          </a:bodyPr>
          <a:lstStyle/>
          <a:p>
            <a:pPr defTabSz="914400">
              <a:defRPr/>
            </a:pPr>
            <a:r>
              <a:rPr kumimoji="1" lang="en-US" altLang="ja-JP" sz="1100" kern="0" spc="-50" dirty="0" smtClean="0">
                <a:solidFill>
                  <a:srgbClr val="3F3F3F"/>
                </a:solidFill>
                <a:ea typeface="Meiryo UI" panose="020B0604030504040204" pitchFamily="50" charset="-128"/>
                <a:cs typeface="Segoe UI" pitchFamily="34" charset="0"/>
              </a:rPr>
              <a:t>Read-Only</a:t>
            </a:r>
            <a:endParaRPr kumimoji="1" lang="ja-JP" altLang="en-US" sz="1100" kern="0" dirty="0" smtClean="0">
              <a:solidFill>
                <a:srgbClr val="3F3F3F"/>
              </a:solidFill>
              <a:ea typeface="Meiryo UI" panose="020B0604030504040204" pitchFamily="50" charset="-128"/>
            </a:endParaRPr>
          </a:p>
        </p:txBody>
      </p:sp>
      <p:sp>
        <p:nvSpPr>
          <p:cNvPr id="30" name="角丸四角形 29"/>
          <p:cNvSpPr/>
          <p:nvPr/>
        </p:nvSpPr>
        <p:spPr bwMode="auto">
          <a:xfrm>
            <a:off x="1478083" y="3176326"/>
            <a:ext cx="2216258" cy="176920"/>
          </a:xfrm>
          <a:prstGeom prst="roundRect">
            <a:avLst/>
          </a:prstGeom>
          <a:solidFill>
            <a:schemeClr val="accent2">
              <a:lumMod val="60000"/>
              <a:lumOff val="40000"/>
            </a:schemeClr>
          </a:solidFill>
          <a:ln w="9525"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kumimoji="1" lang="ja-JP" altLang="en-US" sz="1200" b="1" kern="0" spc="-50" dirty="0" smtClean="0">
              <a:gradFill>
                <a:gsLst>
                  <a:gs pos="0">
                    <a:srgbClr val="FFFFFF"/>
                  </a:gs>
                  <a:gs pos="100000">
                    <a:srgbClr val="FFFFFF"/>
                  </a:gs>
                </a:gsLst>
                <a:lin ang="5400000" scaled="0"/>
              </a:gradFill>
              <a:ea typeface="Meiryo UI" panose="020B0604030504040204" pitchFamily="50" charset="-128"/>
              <a:cs typeface="Segoe UI" pitchFamily="34" charset="0"/>
            </a:endParaRPr>
          </a:p>
        </p:txBody>
      </p:sp>
      <p:sp>
        <p:nvSpPr>
          <p:cNvPr id="31" name="テキスト ボックス 30"/>
          <p:cNvSpPr txBox="1"/>
          <p:nvPr/>
        </p:nvSpPr>
        <p:spPr>
          <a:xfrm>
            <a:off x="2041201" y="3194483"/>
            <a:ext cx="1351643" cy="169277"/>
          </a:xfrm>
          <a:prstGeom prst="rect">
            <a:avLst/>
          </a:prstGeom>
          <a:noFill/>
        </p:spPr>
        <p:txBody>
          <a:bodyPr wrap="square" lIns="0" tIns="0" rIns="0" bIns="0" rtlCol="0">
            <a:spAutoFit/>
          </a:bodyPr>
          <a:lstStyle/>
          <a:p>
            <a:pPr defTabSz="914400">
              <a:defRPr/>
            </a:pPr>
            <a:r>
              <a:rPr kumimoji="1" lang="en-US" altLang="ja-JP" sz="1100" kern="0" spc="-50" dirty="0" smtClean="0">
                <a:solidFill>
                  <a:srgbClr val="3F3F3F"/>
                </a:solidFill>
                <a:ea typeface="Meiryo UI" panose="020B0604030504040204" pitchFamily="50" charset="-128"/>
                <a:cs typeface="Segoe UI" pitchFamily="34" charset="0"/>
              </a:rPr>
              <a:t>Read-Only Routing</a:t>
            </a:r>
            <a:endParaRPr kumimoji="1" lang="ja-JP" altLang="en-US" sz="1100" kern="0" dirty="0" smtClean="0">
              <a:solidFill>
                <a:srgbClr val="3F3F3F"/>
              </a:solidFill>
              <a:ea typeface="Meiryo UI" panose="020B0604030504040204" pitchFamily="50" charset="-128"/>
            </a:endParaRPr>
          </a:p>
        </p:txBody>
      </p:sp>
      <p:pic>
        <p:nvPicPr>
          <p:cNvPr id="32" name="図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3899155" y="4579712"/>
            <a:ext cx="170688" cy="256699"/>
          </a:xfrm>
          <a:prstGeom prst="rect">
            <a:avLst/>
          </a:prstGeom>
        </p:spPr>
      </p:pic>
      <p:pic>
        <p:nvPicPr>
          <p:cNvPr id="33" name="図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6419435" y="4884780"/>
            <a:ext cx="170688" cy="256699"/>
          </a:xfrm>
          <a:prstGeom prst="rect">
            <a:avLst/>
          </a:prstGeom>
        </p:spPr>
      </p:pic>
      <p:pic>
        <p:nvPicPr>
          <p:cNvPr id="34" name="図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7499555" y="4583692"/>
            <a:ext cx="170688" cy="256699"/>
          </a:xfrm>
          <a:prstGeom prst="rect">
            <a:avLst/>
          </a:prstGeom>
        </p:spPr>
      </p:pic>
      <p:pic>
        <p:nvPicPr>
          <p:cNvPr id="35" name="図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954938" y="5659832"/>
            <a:ext cx="170688" cy="256699"/>
          </a:xfrm>
          <a:prstGeom prst="rect">
            <a:avLst/>
          </a:prstGeom>
        </p:spPr>
      </p:pic>
      <p:sp>
        <p:nvSpPr>
          <p:cNvPr id="36" name="テキスト ボックス 35"/>
          <p:cNvSpPr txBox="1"/>
          <p:nvPr/>
        </p:nvSpPr>
        <p:spPr>
          <a:xfrm>
            <a:off x="3696824" y="4390854"/>
            <a:ext cx="822145" cy="246221"/>
          </a:xfrm>
          <a:prstGeom prst="rect">
            <a:avLst/>
          </a:prstGeom>
          <a:noFill/>
        </p:spPr>
        <p:txBody>
          <a:bodyPr wrap="square" lIns="0" tIns="0" rIns="0" bIns="0" rtlCol="0">
            <a:spAutoFit/>
          </a:bodyPr>
          <a:lstStyle/>
          <a:p>
            <a:pPr defTabSz="914400">
              <a:defRPr/>
            </a:pPr>
            <a:r>
              <a:rPr kumimoji="1" lang="ja-JP" altLang="en-US" sz="800" kern="0" dirty="0" smtClean="0">
                <a:solidFill>
                  <a:srgbClr val="3F3F3F"/>
                </a:solidFill>
                <a:ea typeface="Meiryo UI" panose="020B0604030504040204" pitchFamily="50" charset="-128"/>
              </a:rPr>
              <a:t>圧縮トランザクションログ</a:t>
            </a:r>
          </a:p>
        </p:txBody>
      </p:sp>
      <p:pic>
        <p:nvPicPr>
          <p:cNvPr id="37" name="図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504898">
            <a:off x="662763" y="5028866"/>
            <a:ext cx="1569521" cy="909361"/>
          </a:xfrm>
          <a:prstGeom prst="rect">
            <a:avLst/>
          </a:prstGeom>
        </p:spPr>
      </p:pic>
      <p:sp>
        <p:nvSpPr>
          <p:cNvPr id="38" name="テキスト ボックス 37"/>
          <p:cNvSpPr txBox="1"/>
          <p:nvPr/>
        </p:nvSpPr>
        <p:spPr>
          <a:xfrm>
            <a:off x="585732" y="6048900"/>
            <a:ext cx="822145" cy="184666"/>
          </a:xfrm>
          <a:prstGeom prst="rect">
            <a:avLst/>
          </a:prstGeom>
          <a:noFill/>
        </p:spPr>
        <p:txBody>
          <a:bodyPr wrap="square" lIns="0" tIns="0" rIns="0" bIns="0" rtlCol="0">
            <a:spAutoFit/>
          </a:bodyPr>
          <a:lstStyle/>
          <a:p>
            <a:pPr defTabSz="914400">
              <a:defRPr/>
            </a:pPr>
            <a:r>
              <a:rPr kumimoji="1" lang="en-US" altLang="ja-JP" sz="1200" b="1" kern="0" dirty="0" smtClean="0">
                <a:solidFill>
                  <a:srgbClr val="3F3F3F"/>
                </a:solidFill>
                <a:effectLst>
                  <a:outerShdw blurRad="38100" dist="38100" dir="2700000" algn="tl">
                    <a:srgbClr val="000000">
                      <a:alpha val="43137"/>
                    </a:srgbClr>
                  </a:outerShdw>
                </a:effectLst>
                <a:ea typeface="Meiryo UI" panose="020B0604030504040204" pitchFamily="50" charset="-128"/>
              </a:rPr>
              <a:t>Backup</a:t>
            </a:r>
            <a:endParaRPr kumimoji="1" lang="ja-JP" altLang="en-US" sz="1200" b="1" kern="0" dirty="0" smtClean="0">
              <a:solidFill>
                <a:srgbClr val="3F3F3F"/>
              </a:solidFill>
              <a:effectLst>
                <a:outerShdw blurRad="38100" dist="38100" dir="2700000" algn="tl">
                  <a:srgbClr val="000000">
                    <a:alpha val="43137"/>
                  </a:srgbClr>
                </a:outerShdw>
              </a:effectLst>
              <a:ea typeface="Meiryo UI" panose="020B0604030504040204" pitchFamily="50" charset="-128"/>
            </a:endParaRPr>
          </a:p>
        </p:txBody>
      </p:sp>
      <p:pic>
        <p:nvPicPr>
          <p:cNvPr id="39" name="図 3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3347112" y="5356330"/>
            <a:ext cx="1346700" cy="502447"/>
          </a:xfrm>
          <a:prstGeom prst="rect">
            <a:avLst/>
          </a:prstGeom>
        </p:spPr>
      </p:pic>
      <p:sp>
        <p:nvSpPr>
          <p:cNvPr id="40" name="テキスト ボックス 39"/>
          <p:cNvSpPr txBox="1"/>
          <p:nvPr/>
        </p:nvSpPr>
        <p:spPr>
          <a:xfrm>
            <a:off x="3682076" y="5297462"/>
            <a:ext cx="822145" cy="246221"/>
          </a:xfrm>
          <a:prstGeom prst="rect">
            <a:avLst/>
          </a:prstGeom>
          <a:noFill/>
        </p:spPr>
        <p:txBody>
          <a:bodyPr wrap="square" lIns="0" tIns="0" rIns="0" bIns="0" rtlCol="0">
            <a:spAutoFit/>
          </a:bodyPr>
          <a:lstStyle/>
          <a:p>
            <a:pPr algn="ctr" defTabSz="914400">
              <a:defRPr/>
            </a:pPr>
            <a:r>
              <a:rPr kumimoji="1" lang="ja-JP" altLang="en-US" sz="800" b="1" kern="0" dirty="0" smtClean="0">
                <a:solidFill>
                  <a:srgbClr val="3F3F3F"/>
                </a:solidFill>
                <a:ea typeface="Meiryo UI" panose="020B0604030504040204" pitchFamily="50" charset="-128"/>
              </a:rPr>
              <a:t>自動</a:t>
            </a:r>
            <a:endParaRPr kumimoji="1" lang="en-US" altLang="ja-JP" sz="800" b="1" kern="0" dirty="0" smtClean="0">
              <a:solidFill>
                <a:srgbClr val="3F3F3F"/>
              </a:solidFill>
              <a:ea typeface="Meiryo UI" panose="020B0604030504040204" pitchFamily="50" charset="-128"/>
            </a:endParaRPr>
          </a:p>
          <a:p>
            <a:pPr algn="ctr" defTabSz="914400">
              <a:defRPr/>
            </a:pPr>
            <a:r>
              <a:rPr kumimoji="1" lang="ja-JP" altLang="en-US" sz="800" b="1" kern="0" dirty="0" smtClean="0">
                <a:solidFill>
                  <a:srgbClr val="3F3F3F"/>
                </a:solidFill>
                <a:ea typeface="Meiryo UI" panose="020B0604030504040204" pitchFamily="50" charset="-128"/>
              </a:rPr>
              <a:t>フェールオーバー</a:t>
            </a:r>
          </a:p>
        </p:txBody>
      </p:sp>
      <p:sp>
        <p:nvSpPr>
          <p:cNvPr id="41" name="テキスト ボックス 40"/>
          <p:cNvSpPr txBox="1"/>
          <p:nvPr/>
        </p:nvSpPr>
        <p:spPr>
          <a:xfrm>
            <a:off x="7176901" y="5543683"/>
            <a:ext cx="905160" cy="489365"/>
          </a:xfrm>
          <a:prstGeom prst="rect">
            <a:avLst/>
          </a:prstGeom>
          <a:noFill/>
        </p:spPr>
        <p:txBody>
          <a:bodyPr wrap="square" lIns="182880" tIns="146304" rIns="182880" bIns="146304" rtlCol="0">
            <a:spAutoFit/>
          </a:bodyPr>
          <a:lstStyle/>
          <a:p>
            <a:pPr defTabSz="932404">
              <a:lnSpc>
                <a:spcPct val="90000"/>
              </a:lnSpc>
              <a:spcAft>
                <a:spcPts val="600"/>
              </a:spcAft>
            </a:pPr>
            <a:r>
              <a:rPr kumimoji="1" lang="ja-JP" altLang="en-US" sz="1400" b="1" dirty="0" smtClean="0">
                <a:gradFill>
                  <a:gsLst>
                    <a:gs pos="2917">
                      <a:srgbClr val="505050"/>
                    </a:gs>
                    <a:gs pos="30000">
                      <a:srgbClr val="505050"/>
                    </a:gs>
                  </a:gsLst>
                  <a:lin ang="5400000" scaled="0"/>
                </a:gradFill>
                <a:ea typeface="Meiryo UI" panose="020B0604030504040204" pitchFamily="50" charset="-128"/>
              </a:rPr>
              <a:t>・・・</a:t>
            </a:r>
          </a:p>
        </p:txBody>
      </p:sp>
      <p:sp>
        <p:nvSpPr>
          <p:cNvPr id="42" name="正方形/長方形 41"/>
          <p:cNvSpPr/>
          <p:nvPr/>
        </p:nvSpPr>
        <p:spPr bwMode="auto">
          <a:xfrm>
            <a:off x="9223429" y="4913930"/>
            <a:ext cx="2711902" cy="1736576"/>
          </a:xfrm>
          <a:prstGeom prst="rect">
            <a:avLst/>
          </a:prstGeom>
          <a:solidFill>
            <a:srgbClr val="FFFFFF"/>
          </a:solidFill>
          <a:ln w="9525" cap="flat" cmpd="sng" algn="ctr">
            <a:solidFill>
              <a:srgbClr val="00AEEF"/>
            </a:solidFill>
            <a:prstDash val="soli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kumimoji="1" lang="ja-JP" altLang="en-US" sz="1400" kern="0" spc="-50" dirty="0" smtClean="0">
              <a:solidFill>
                <a:srgbClr val="3F3F3F"/>
              </a:solidFill>
              <a:ea typeface="Meiryo UI" panose="020B0604030504040204" pitchFamily="50" charset="-128"/>
              <a:cs typeface="Segoe UI" pitchFamily="34" charset="0"/>
            </a:endParaRPr>
          </a:p>
        </p:txBody>
      </p:sp>
      <p:pic>
        <p:nvPicPr>
          <p:cNvPr id="43" name="図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7582" y="5261924"/>
            <a:ext cx="656456" cy="971642"/>
          </a:xfrm>
          <a:prstGeom prst="rect">
            <a:avLst/>
          </a:prstGeom>
        </p:spPr>
      </p:pic>
      <p:cxnSp>
        <p:nvCxnSpPr>
          <p:cNvPr id="44" name="カギ線コネクタ 43"/>
          <p:cNvCxnSpPr>
            <a:endCxn id="43" idx="0"/>
          </p:cNvCxnSpPr>
          <p:nvPr/>
        </p:nvCxnSpPr>
        <p:spPr>
          <a:xfrm>
            <a:off x="5162432" y="4548554"/>
            <a:ext cx="5283378" cy="713370"/>
          </a:xfrm>
          <a:prstGeom prst="bentConnector2">
            <a:avLst/>
          </a:prstGeom>
          <a:noFill/>
          <a:ln w="31750" cap="flat" cmpd="sng" algn="ctr">
            <a:solidFill>
              <a:srgbClr val="666699"/>
            </a:solidFill>
            <a:prstDash val="sysDash"/>
            <a:tailEnd type="arrow"/>
          </a:ln>
          <a:effectLst/>
        </p:spPr>
      </p:cxnSp>
      <p:pic>
        <p:nvPicPr>
          <p:cNvPr id="45" name="図 4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6419435" y="4271493"/>
            <a:ext cx="170688" cy="256699"/>
          </a:xfrm>
          <a:prstGeom prst="rect">
            <a:avLst/>
          </a:prstGeom>
        </p:spPr>
      </p:pic>
      <p:sp>
        <p:nvSpPr>
          <p:cNvPr id="46" name="Rectangle 15"/>
          <p:cNvSpPr/>
          <p:nvPr/>
        </p:nvSpPr>
        <p:spPr>
          <a:xfrm>
            <a:off x="8971096" y="6140801"/>
            <a:ext cx="1511022" cy="461665"/>
          </a:xfrm>
          <a:prstGeom prst="rect">
            <a:avLst/>
          </a:prstGeom>
          <a:noFill/>
        </p:spPr>
        <p:txBody>
          <a:bodyPr wrap="square" lIns="91440" tIns="45720" rIns="91440" bIns="45720">
            <a:spAutoFit/>
          </a:bodyPr>
          <a:lstStyle/>
          <a:p>
            <a:pPr algn="ctr" defTabSz="914400">
              <a:defRPr/>
            </a:pPr>
            <a:r>
              <a:rPr lang="en-US" altLang="ja-JP" sz="1200" b="1" kern="0" spc="50" dirty="0" smtClean="0">
                <a:ln w="12700" cmpd="sng">
                  <a:solidFill>
                    <a:srgbClr val="0071BC">
                      <a:satMod val="120000"/>
                      <a:shade val="80000"/>
                    </a:srgbClr>
                  </a:solidFill>
                  <a:prstDash val="solid"/>
                </a:ln>
                <a:solidFill>
                  <a:srgbClr val="0071BC">
                    <a:tint val="1000"/>
                  </a:srgbClr>
                </a:solidFill>
                <a:effectLst>
                  <a:glow rad="53100">
                    <a:srgbClr val="0071BC">
                      <a:satMod val="180000"/>
                      <a:alpha val="30000"/>
                    </a:srgbClr>
                  </a:glow>
                </a:effectLst>
                <a:latin typeface="メイリオ" pitchFamily="50" charset="-128"/>
                <a:ea typeface="メイリオ" pitchFamily="50" charset="-128"/>
                <a:cs typeface="メイリオ" pitchFamily="50" charset="-128"/>
              </a:rPr>
              <a:t>Windows Azure</a:t>
            </a:r>
            <a:endParaRPr lang="ja-JP" altLang="en-US" sz="1200" b="1" kern="0" spc="50" dirty="0">
              <a:ln w="12700" cmpd="sng">
                <a:solidFill>
                  <a:srgbClr val="0071BC">
                    <a:satMod val="120000"/>
                    <a:shade val="80000"/>
                  </a:srgbClr>
                </a:solidFill>
                <a:prstDash val="solid"/>
              </a:ln>
              <a:solidFill>
                <a:srgbClr val="0071BC">
                  <a:tint val="1000"/>
                </a:srgbClr>
              </a:solidFill>
              <a:effectLst>
                <a:glow rad="53100">
                  <a:srgbClr val="0071BC">
                    <a:satMod val="180000"/>
                    <a:alpha val="30000"/>
                  </a:srgbClr>
                </a:glow>
              </a:effectLst>
              <a:latin typeface="メイリオ" pitchFamily="50" charset="-128"/>
              <a:ea typeface="メイリオ" pitchFamily="50" charset="-128"/>
              <a:cs typeface="メイリオ" pitchFamily="50" charset="-128"/>
            </a:endParaRPr>
          </a:p>
        </p:txBody>
      </p:sp>
      <p:pic>
        <p:nvPicPr>
          <p:cNvPr id="47" name="Picture 16" descr="dome.png"/>
          <p:cNvPicPr>
            <a:picLocks noChangeAspect="1"/>
          </p:cNvPicPr>
          <p:nvPr/>
        </p:nvPicPr>
        <p:blipFill>
          <a:blip r:embed="rId10"/>
          <a:stretch>
            <a:fillRect/>
          </a:stretch>
        </p:blipFill>
        <p:spPr>
          <a:xfrm>
            <a:off x="9283637" y="4912137"/>
            <a:ext cx="2651693" cy="1736576"/>
          </a:xfrm>
          <a:prstGeom prst="rect">
            <a:avLst/>
          </a:prstGeom>
        </p:spPr>
      </p:pic>
    </p:spTree>
    <p:extLst>
      <p:ext uri="{BB962C8B-B14F-4D97-AF65-F5344CB8AC3E}">
        <p14:creationId xmlns:p14="http://schemas.microsoft.com/office/powerpoint/2010/main" val="375588758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p:nvSpPr>
        <p:spPr>
          <a:xfrm>
            <a:off x="385589" y="544934"/>
            <a:ext cx="8136904" cy="2520280"/>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noAutofit/>
          </a:bodyPr>
          <a:lstStyle/>
          <a:p>
            <a:pPr marL="84137" defTabSz="932404">
              <a:spcBef>
                <a:spcPts val="300"/>
              </a:spcBef>
              <a:spcAft>
                <a:spcPts val="1200"/>
              </a:spcAft>
            </a:pPr>
            <a:r>
              <a:rPr kumimoji="1" lang="ja-JP" altLang="en-US" sz="4800" spc="-100" dirty="0" smtClean="0">
                <a:solidFill>
                  <a:prstClr val="white"/>
                </a:solidFill>
                <a:latin typeface="Segoe UI Light" panose="020B0502040204020203" pitchFamily="34" charset="0"/>
                <a:ea typeface="メイリオ" panose="020B0604030504040204" pitchFamily="50" charset="-128"/>
                <a:cs typeface="+mj-cs"/>
              </a:rPr>
              <a:t>デベロッパー向けトピック</a:t>
            </a:r>
            <a:endParaRPr lang="en-US" altLang="ja-JP" sz="3200" spc="-100" dirty="0" smtClean="0">
              <a:solidFill>
                <a:srgbClr val="FFFFFF"/>
              </a:solidFill>
              <a:latin typeface="Segoe UI Light" panose="020B0502040204020203" pitchFamily="34" charset="0"/>
              <a:ea typeface="メイリオ" panose="020B0604030504040204" pitchFamily="50" charset="-128"/>
            </a:endParaRPr>
          </a:p>
          <a:p>
            <a:pPr marL="355600" indent="-271463" defTabSz="932404">
              <a:spcBef>
                <a:spcPts val="300"/>
              </a:spcBef>
              <a:buFont typeface="Arial" panose="020B0604020202020204" pitchFamily="34" charset="0"/>
              <a:buChar char="•"/>
            </a:pPr>
            <a:r>
              <a:rPr lang="en-US" altLang="ja-JP" sz="3200" b="1" spc="-100" dirty="0" smtClean="0">
                <a:solidFill>
                  <a:srgbClr val="FFFFFF"/>
                </a:solidFill>
                <a:latin typeface="Segoe UI Light" panose="020B0502040204020203" pitchFamily="34" charset="0"/>
                <a:ea typeface="メイリオ" panose="020B0604030504040204" pitchFamily="50" charset="-128"/>
              </a:rPr>
              <a:t>.</a:t>
            </a:r>
            <a:r>
              <a:rPr lang="en-US" altLang="ja-JP" sz="3200" b="1" spc="-100" dirty="0">
                <a:solidFill>
                  <a:srgbClr val="FFFFFF"/>
                </a:solidFill>
                <a:latin typeface="Segoe UI Light" panose="020B0502040204020203" pitchFamily="34" charset="0"/>
                <a:ea typeface="メイリオ" panose="020B0604030504040204" pitchFamily="50" charset="-128"/>
              </a:rPr>
              <a:t>NET Framework 4.5 </a:t>
            </a:r>
            <a:r>
              <a:rPr lang="ja-JP" altLang="en-US" sz="3200" spc="-100" dirty="0">
                <a:solidFill>
                  <a:srgbClr val="FFFFFF"/>
                </a:solidFill>
                <a:latin typeface="Segoe UI Light" panose="020B0502040204020203" pitchFamily="34" charset="0"/>
                <a:ea typeface="メイリオ" panose="020B0604030504040204" pitchFamily="50" charset="-128"/>
              </a:rPr>
              <a:t>非同期プログラミング</a:t>
            </a:r>
            <a:endParaRPr lang="en-US" altLang="ja-JP" sz="3200" spc="-100" dirty="0" smtClean="0">
              <a:solidFill>
                <a:srgbClr val="FFFFFF"/>
              </a:solidFill>
              <a:latin typeface="Segoe UI Light" panose="020B0502040204020203" pitchFamily="34" charset="0"/>
              <a:ea typeface="メイリオ" panose="020B0604030504040204" pitchFamily="50" charset="-128"/>
            </a:endParaRPr>
          </a:p>
          <a:p>
            <a:pPr marL="355600" indent="-271463" defTabSz="932404">
              <a:spcBef>
                <a:spcPts val="300"/>
              </a:spcBef>
              <a:buFont typeface="Arial" panose="020B0604020202020204" pitchFamily="34" charset="0"/>
              <a:buChar char="•"/>
            </a:pPr>
            <a:r>
              <a:rPr lang="en-US" altLang="ja-JP" sz="3200" b="1" spc="-100" dirty="0">
                <a:solidFill>
                  <a:srgbClr val="FFFFFF"/>
                </a:solidFill>
                <a:latin typeface="Segoe UI Light" panose="020B0502040204020203" pitchFamily="34" charset="0"/>
                <a:ea typeface="メイリオ" panose="020B0604030504040204" pitchFamily="50" charset="-128"/>
              </a:rPr>
              <a:t>Entity Framework</a:t>
            </a:r>
            <a:endParaRPr lang="ja-JP" altLang="en-US" sz="3200" spc="-100" dirty="0">
              <a:solidFill>
                <a:srgbClr val="FFFFFF"/>
              </a:solidFill>
              <a:latin typeface="Segoe UI Light"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392419843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946C57F-C820-4AA6-B672-D9707FB7D946}" type="slidenum">
              <a:rPr kumimoji="1" lang="ja-JP" altLang="en-US" smtClean="0"/>
              <a:pPr/>
              <a:t>19</a:t>
            </a:fld>
            <a:endParaRPr kumimoji="1" lang="ja-JP" altLang="en-US" dirty="0"/>
          </a:p>
        </p:txBody>
      </p:sp>
      <p:sp>
        <p:nvSpPr>
          <p:cNvPr id="3" name="タイトル 2"/>
          <p:cNvSpPr>
            <a:spLocks noGrp="1"/>
          </p:cNvSpPr>
          <p:nvPr>
            <p:ph type="title"/>
          </p:nvPr>
        </p:nvSpPr>
        <p:spPr/>
        <p:txBody>
          <a:bodyPr/>
          <a:lstStyle/>
          <a:p>
            <a:r>
              <a:rPr lang="en-US" altLang="ja-JP" b="1" dirty="0"/>
              <a:t>.NET Framework 4.5 </a:t>
            </a:r>
            <a:r>
              <a:rPr lang="ja-JP" altLang="en-US" dirty="0"/>
              <a:t>非同期プログラミング</a:t>
            </a:r>
            <a:endParaRPr kumimoji="1" lang="ja-JP" altLang="en-US" dirty="0"/>
          </a:p>
        </p:txBody>
      </p:sp>
      <p:sp>
        <p:nvSpPr>
          <p:cNvPr id="4" name="コンテンツ プレースホルダー 3"/>
          <p:cNvSpPr>
            <a:spLocks noGrp="1"/>
          </p:cNvSpPr>
          <p:nvPr>
            <p:ph idx="1"/>
          </p:nvPr>
        </p:nvSpPr>
        <p:spPr/>
        <p:txBody>
          <a:bodyPr/>
          <a:lstStyle/>
          <a:p>
            <a:r>
              <a:rPr lang="en-US" altLang="ja-JP" sz="2800" b="1" dirty="0">
                <a:solidFill>
                  <a:srgbClr val="00B0F0"/>
                </a:solidFill>
              </a:rPr>
              <a:t>SQL Server </a:t>
            </a:r>
            <a:r>
              <a:rPr lang="ja-JP" altLang="en-US" sz="2800" dirty="0">
                <a:solidFill>
                  <a:srgbClr val="00B0F0"/>
                </a:solidFill>
              </a:rPr>
              <a:t>用の </a:t>
            </a:r>
            <a:r>
              <a:rPr lang="en-US" altLang="ja-JP" sz="2800" b="1" dirty="0">
                <a:solidFill>
                  <a:srgbClr val="00B0F0"/>
                </a:solidFill>
              </a:rPr>
              <a:t>.NET Framework Data Provider for SQL Server</a:t>
            </a:r>
            <a:r>
              <a:rPr lang="ja-JP" altLang="en-US" sz="2800" dirty="0">
                <a:solidFill>
                  <a:srgbClr val="00B0F0"/>
                </a:solidFill>
              </a:rPr>
              <a:t>（</a:t>
            </a:r>
            <a:r>
              <a:rPr lang="en-US" altLang="ja-JP" sz="2800" b="1" dirty="0">
                <a:solidFill>
                  <a:srgbClr val="00B0F0"/>
                </a:solidFill>
              </a:rPr>
              <a:t>SqlClient</a:t>
            </a:r>
            <a:r>
              <a:rPr lang="ja-JP" altLang="en-US" sz="2800" dirty="0">
                <a:solidFill>
                  <a:srgbClr val="00B0F0"/>
                </a:solidFill>
              </a:rPr>
              <a:t>）</a:t>
            </a:r>
            <a:r>
              <a:rPr lang="ja-JP" altLang="en-US" sz="2800" dirty="0" smtClean="0">
                <a:solidFill>
                  <a:srgbClr val="00B0F0"/>
                </a:solidFill>
              </a:rPr>
              <a:t>が </a:t>
            </a:r>
            <a:r>
              <a:rPr lang="en-US" altLang="ja-JP" sz="2800" b="1" dirty="0" smtClean="0">
                <a:solidFill>
                  <a:srgbClr val="00B0F0"/>
                </a:solidFill>
              </a:rPr>
              <a:t>.</a:t>
            </a:r>
            <a:r>
              <a:rPr lang="en-US" altLang="ja-JP" sz="2800" b="1" dirty="0">
                <a:solidFill>
                  <a:srgbClr val="00B0F0"/>
                </a:solidFill>
              </a:rPr>
              <a:t>NET 4.5 </a:t>
            </a:r>
            <a:r>
              <a:rPr lang="ja-JP" altLang="en-US" sz="2800" dirty="0">
                <a:solidFill>
                  <a:srgbClr val="00B0F0"/>
                </a:solidFill>
              </a:rPr>
              <a:t>で導入された非同期プログラミングモデルに対応</a:t>
            </a:r>
          </a:p>
          <a:p>
            <a:pPr lvl="1">
              <a:spcBef>
                <a:spcPts val="600"/>
              </a:spcBef>
            </a:pPr>
            <a:r>
              <a:rPr lang="en-US" altLang="ja-JP" sz="2400" b="1" dirty="0"/>
              <a:t>async – await </a:t>
            </a:r>
            <a:r>
              <a:rPr lang="ja-JP" altLang="en-US" sz="2400" dirty="0"/>
              <a:t>モデル </a:t>
            </a:r>
          </a:p>
          <a:p>
            <a:pPr lvl="1">
              <a:spcBef>
                <a:spcPts val="600"/>
              </a:spcBef>
            </a:pPr>
            <a:r>
              <a:rPr lang="ja-JP" altLang="en-US" sz="2400" dirty="0"/>
              <a:t>従来の同期型</a:t>
            </a:r>
            <a:r>
              <a:rPr lang="ja-JP" altLang="en-US" sz="2400" dirty="0" smtClean="0"/>
              <a:t>に似たコーディング感覚で非同期処理を実現できる</a:t>
            </a:r>
            <a:r>
              <a:rPr lang="ja-JP" altLang="en-US" sz="2400" dirty="0"/>
              <a:t>と</a:t>
            </a:r>
            <a:r>
              <a:rPr lang="ja-JP" altLang="en-US" sz="2400" dirty="0" smtClean="0"/>
              <a:t>いうの</a:t>
            </a:r>
            <a:r>
              <a:rPr lang="ja-JP" altLang="en-US" sz="2400" dirty="0"/>
              <a:t>が特徴</a:t>
            </a:r>
          </a:p>
          <a:p>
            <a:pPr lvl="1">
              <a:spcBef>
                <a:spcPts val="600"/>
              </a:spcBef>
            </a:pPr>
            <a:r>
              <a:rPr lang="en-US" altLang="ja-JP" sz="2400" b="1" dirty="0"/>
              <a:t>C/S </a:t>
            </a:r>
            <a:r>
              <a:rPr lang="ja-JP" altLang="en-US" sz="2400" dirty="0"/>
              <a:t>タイプの </a:t>
            </a:r>
            <a:r>
              <a:rPr lang="en-US" altLang="ja-JP" sz="2400" b="1" dirty="0" smtClean="0"/>
              <a:t>Windows</a:t>
            </a:r>
            <a:r>
              <a:rPr lang="en-US" altLang="ja-JP" sz="2400" dirty="0" smtClean="0"/>
              <a:t> </a:t>
            </a:r>
            <a:r>
              <a:rPr lang="ja-JP" altLang="en-US" sz="2400" dirty="0" smtClean="0"/>
              <a:t>アプリケーションで大量のデータをグリッドコントロールなどにローディング</a:t>
            </a:r>
            <a:r>
              <a:rPr lang="ja-JP" altLang="en-US" sz="2400" dirty="0"/>
              <a:t>する時</a:t>
            </a:r>
            <a:r>
              <a:rPr lang="ja-JP" altLang="en-US" sz="2400" dirty="0" smtClean="0"/>
              <a:t>に効果あり</a:t>
            </a:r>
            <a:endParaRPr lang="en-US" altLang="ja-JP" sz="2400" dirty="0" smtClean="0"/>
          </a:p>
          <a:p>
            <a:pPr lvl="1">
              <a:spcBef>
                <a:spcPts val="600"/>
              </a:spcBef>
            </a:pPr>
            <a:r>
              <a:rPr lang="en-US" altLang="ja-JP" sz="2400" b="1" dirty="0"/>
              <a:t>CancellationTokenSource</a:t>
            </a:r>
            <a:r>
              <a:rPr lang="en-US" altLang="ja-JP" sz="2400" dirty="0" smtClean="0"/>
              <a:t>() </a:t>
            </a:r>
            <a:r>
              <a:rPr lang="ja-JP" altLang="en-US" sz="2400" dirty="0" smtClean="0"/>
              <a:t>を利用すれば、非同期処理のキャンセルが容易に行える</a:t>
            </a:r>
            <a:endParaRPr lang="en-US" altLang="ja-JP" sz="2400" dirty="0" smtClean="0"/>
          </a:p>
          <a:p>
            <a:pPr>
              <a:spcBef>
                <a:spcPts val="1800"/>
              </a:spcBef>
            </a:pPr>
            <a:r>
              <a:rPr lang="ja-JP" altLang="en-US" sz="2800" dirty="0" smtClean="0"/>
              <a:t>例</a:t>
            </a:r>
            <a:r>
              <a:rPr lang="ja-JP" altLang="en-US" sz="2800" dirty="0"/>
              <a:t>）</a:t>
            </a:r>
          </a:p>
          <a:p>
            <a:pPr lvl="1">
              <a:spcBef>
                <a:spcPts val="600"/>
              </a:spcBef>
            </a:pPr>
            <a:r>
              <a:rPr lang="en-US" altLang="ja-JP" sz="2400" b="1" dirty="0"/>
              <a:t>OpenAsync()  </a:t>
            </a:r>
          </a:p>
          <a:p>
            <a:pPr lvl="1">
              <a:spcBef>
                <a:spcPts val="600"/>
              </a:spcBef>
            </a:pPr>
            <a:r>
              <a:rPr lang="en-US" altLang="ja-JP" sz="2400" b="1" dirty="0"/>
              <a:t>ExecuteNonQueryAsync()  </a:t>
            </a:r>
          </a:p>
          <a:p>
            <a:pPr lvl="1">
              <a:spcBef>
                <a:spcPts val="600"/>
              </a:spcBef>
            </a:pPr>
            <a:r>
              <a:rPr lang="en-US" altLang="ja-JP" sz="2400" b="1" dirty="0"/>
              <a:t>ExecuteReaderAsync() </a:t>
            </a:r>
          </a:p>
          <a:p>
            <a:pPr marL="355600" lvl="1" indent="0">
              <a:spcBef>
                <a:spcPts val="600"/>
              </a:spcBef>
              <a:buNone/>
            </a:pPr>
            <a:r>
              <a:rPr lang="en-US" altLang="ja-JP" sz="2400" dirty="0"/>
              <a:t> </a:t>
            </a:r>
            <a:r>
              <a:rPr lang="en-US" altLang="ja-JP" sz="2400" dirty="0" smtClean="0"/>
              <a:t>  ※ </a:t>
            </a:r>
            <a:r>
              <a:rPr lang="ja-JP" altLang="en-US" sz="2400" dirty="0" smtClean="0"/>
              <a:t>従来の</a:t>
            </a:r>
            <a:r>
              <a:rPr lang="en-US" altLang="ja-JP" sz="2400" dirty="0" smtClean="0"/>
              <a:t> </a:t>
            </a:r>
            <a:r>
              <a:rPr lang="en-US" altLang="ja-JP" sz="2400" b="1" dirty="0" smtClean="0"/>
              <a:t>BeignXXX</a:t>
            </a:r>
            <a:r>
              <a:rPr lang="en-US" altLang="ja-JP" sz="2400" dirty="0" smtClean="0"/>
              <a:t> </a:t>
            </a:r>
            <a:r>
              <a:rPr lang="ja-JP" altLang="en-US" sz="2400" dirty="0" smtClean="0"/>
              <a:t>系</a:t>
            </a:r>
            <a:r>
              <a:rPr lang="ja-JP" altLang="en-US" sz="2400" dirty="0"/>
              <a:t>メソッドもサポート</a:t>
            </a:r>
          </a:p>
          <a:p>
            <a:pPr lvl="1">
              <a:spcBef>
                <a:spcPts val="600"/>
              </a:spcBef>
            </a:pPr>
            <a:endParaRPr lang="en-US" altLang="ja-JP" sz="2400" dirty="0" smtClean="0"/>
          </a:p>
          <a:p>
            <a:pPr marL="0" indent="0">
              <a:buNone/>
            </a:pPr>
            <a:endParaRPr kumimoji="1" lang="ja-JP" altLang="en-US" dirty="0"/>
          </a:p>
        </p:txBody>
      </p:sp>
    </p:spTree>
    <p:extLst>
      <p:ext uri="{BB962C8B-B14F-4D97-AF65-F5344CB8AC3E}">
        <p14:creationId xmlns:p14="http://schemas.microsoft.com/office/powerpoint/2010/main" val="288872080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自己紹介</a:t>
            </a:r>
            <a:endParaRPr kumimoji="1" lang="ja-JP" altLang="en-US" dirty="0"/>
          </a:p>
        </p:txBody>
      </p:sp>
      <p:sp>
        <p:nvSpPr>
          <p:cNvPr id="3" name="スライド番号プレースホルダー 2"/>
          <p:cNvSpPr>
            <a:spLocks noGrp="1"/>
          </p:cNvSpPr>
          <p:nvPr>
            <p:ph type="sldNum" sz="quarter" idx="12"/>
          </p:nvPr>
        </p:nvSpPr>
        <p:spPr/>
        <p:txBody>
          <a:bodyPr/>
          <a:lstStyle/>
          <a:p>
            <a:fld id="{6946C57F-C820-4AA6-B672-D9707FB7D946}" type="slidenum">
              <a:rPr kumimoji="1" lang="ja-JP" altLang="en-US" smtClean="0"/>
              <a:pPr/>
              <a:t>2</a:t>
            </a:fld>
            <a:endParaRPr kumimoji="1" lang="ja-JP" altLang="en-US" dirty="0"/>
          </a:p>
        </p:txBody>
      </p:sp>
      <p:sp>
        <p:nvSpPr>
          <p:cNvPr id="4" name="正方形/長方形 3"/>
          <p:cNvSpPr/>
          <p:nvPr/>
        </p:nvSpPr>
        <p:spPr>
          <a:xfrm>
            <a:off x="1032339" y="1219458"/>
            <a:ext cx="2520000" cy="25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1033940" y="3929030"/>
            <a:ext cx="5220747" cy="252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08000" rIns="108000" bIns="180000" rtlCol="0" anchor="b"/>
          <a:lstStyle/>
          <a:p>
            <a:r>
              <a:rPr kumimoji="1" lang="ja-JP" altLang="en-US" sz="2800" b="1" dirty="0">
                <a:latin typeface="Segoe UI" panose="020B0502040204020203" pitchFamily="34" charset="0"/>
                <a:ea typeface="メイリオ" panose="020B0604030504040204" pitchFamily="50" charset="-128"/>
              </a:rPr>
              <a:t>ジニアス平井（平井 昌人</a:t>
            </a:r>
            <a:r>
              <a:rPr kumimoji="1" lang="ja-JP" altLang="en-US" sz="2800" b="1" dirty="0" smtClean="0">
                <a:latin typeface="Segoe UI" panose="020B0502040204020203" pitchFamily="34" charset="0"/>
                <a:ea typeface="メイリオ" panose="020B0604030504040204" pitchFamily="50" charset="-128"/>
              </a:rPr>
              <a:t>）</a:t>
            </a:r>
            <a:endParaRPr kumimoji="1" lang="en-US" altLang="ja-JP" sz="2800" b="1" dirty="0" smtClean="0">
              <a:latin typeface="Segoe UI" panose="020B0502040204020203" pitchFamily="34" charset="0"/>
              <a:ea typeface="メイリオ" panose="020B0604030504040204" pitchFamily="50" charset="-128"/>
            </a:endParaRPr>
          </a:p>
          <a:p>
            <a:pPr>
              <a:spcBef>
                <a:spcPts val="1200"/>
              </a:spcBef>
            </a:pPr>
            <a:r>
              <a:rPr kumimoji="1" lang="ja-JP" altLang="en-US" sz="2000" dirty="0" smtClean="0">
                <a:latin typeface="Segoe UI" panose="020B0502040204020203" pitchFamily="34" charset="0"/>
                <a:ea typeface="メイリオ" panose="020B0604030504040204" pitchFamily="50" charset="-128"/>
              </a:rPr>
              <a:t>日本</a:t>
            </a:r>
            <a:r>
              <a:rPr kumimoji="1" lang="ja-JP" altLang="en-US" sz="2000" dirty="0">
                <a:latin typeface="Segoe UI" panose="020B0502040204020203" pitchFamily="34" charset="0"/>
                <a:ea typeface="メイリオ" panose="020B0604030504040204" pitchFamily="50" charset="-128"/>
              </a:rPr>
              <a:t>マイクロソフト株式会社</a:t>
            </a:r>
          </a:p>
          <a:p>
            <a:r>
              <a:rPr kumimoji="1" lang="en-US" altLang="ja-JP" sz="2000" dirty="0" smtClean="0">
                <a:latin typeface="Segoe UI" panose="020B0502040204020203" pitchFamily="34" charset="0"/>
                <a:ea typeface="メイリオ" panose="020B0604030504040204" pitchFamily="50" charset="-128"/>
              </a:rPr>
              <a:t>AZURE </a:t>
            </a:r>
            <a:r>
              <a:rPr kumimoji="1" lang="ja-JP" altLang="en-US" sz="2000" dirty="0" smtClean="0">
                <a:latin typeface="Segoe UI" panose="020B0502040204020203" pitchFamily="34" charset="0"/>
                <a:ea typeface="メイリオ" panose="020B0604030504040204" pitchFamily="50" charset="-128"/>
              </a:rPr>
              <a:t>ソリューション技術部</a:t>
            </a:r>
            <a:endParaRPr kumimoji="1" lang="en-US" altLang="ja-JP" sz="2000" dirty="0" smtClean="0">
              <a:latin typeface="Segoe UI" panose="020B0502040204020203" pitchFamily="34" charset="0"/>
              <a:ea typeface="メイリオ" panose="020B0604030504040204" pitchFamily="50" charset="-128"/>
            </a:endParaRPr>
          </a:p>
          <a:p>
            <a:pPr>
              <a:spcBef>
                <a:spcPts val="600"/>
              </a:spcBef>
            </a:pPr>
            <a:r>
              <a:rPr kumimoji="1" lang="en-US" altLang="ja-JP" u="sng" dirty="0" smtClean="0">
                <a:latin typeface="Segoe UI" panose="020B0502040204020203" pitchFamily="34" charset="0"/>
                <a:ea typeface="メイリオ" panose="020B0604030504040204" pitchFamily="50" charset="-128"/>
              </a:rPr>
              <a:t>http://www.MasatoHirai.com/</a:t>
            </a:r>
          </a:p>
        </p:txBody>
      </p:sp>
      <p:sp>
        <p:nvSpPr>
          <p:cNvPr id="12" name="正方形/長方形 11"/>
          <p:cNvSpPr/>
          <p:nvPr/>
        </p:nvSpPr>
        <p:spPr>
          <a:xfrm>
            <a:off x="6432794" y="1219458"/>
            <a:ext cx="2520000" cy="252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08000" rIns="36000" bIns="108000" rtlCol="0" anchor="b"/>
          <a:lstStyle/>
          <a:p>
            <a:r>
              <a:rPr kumimoji="1" lang="en-US" altLang="ja-JP" sz="2400" dirty="0">
                <a:latin typeface="Segoe UI" panose="020B0502040204020203" pitchFamily="34" charset="0"/>
                <a:ea typeface="Meiryo UI" panose="020B0604030504040204" pitchFamily="50" charset="-128"/>
              </a:rPr>
              <a:t>masato.hirai.52</a:t>
            </a:r>
            <a:endParaRPr kumimoji="1" lang="ja-JP" altLang="en-US" sz="2400" dirty="0">
              <a:latin typeface="Segoe UI" panose="020B0502040204020203" pitchFamily="34" charset="0"/>
              <a:ea typeface="Meiryo UI" panose="020B0604030504040204" pitchFamily="50" charset="-128"/>
            </a:endParaRPr>
          </a:p>
        </p:txBody>
      </p:sp>
      <p:sp>
        <p:nvSpPr>
          <p:cNvPr id="13" name="正方形/長方形 12"/>
          <p:cNvSpPr/>
          <p:nvPr/>
        </p:nvSpPr>
        <p:spPr>
          <a:xfrm>
            <a:off x="9135143" y="1219178"/>
            <a:ext cx="2520000" cy="25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16000" tIns="108000" rIns="36000" bIns="108000" rtlCol="0" anchor="b"/>
          <a:lstStyle/>
          <a:p>
            <a:r>
              <a:rPr kumimoji="1" lang="en-US" altLang="ja-JP" sz="2400" dirty="0">
                <a:latin typeface="Segoe UI" panose="020B0502040204020203" pitchFamily="34" charset="0"/>
                <a:ea typeface="Meiryo UI" panose="020B0604030504040204" pitchFamily="50" charset="-128"/>
              </a:rPr>
              <a:t>@GeniusHirai</a:t>
            </a:r>
          </a:p>
        </p:txBody>
      </p:sp>
      <p:sp>
        <p:nvSpPr>
          <p:cNvPr id="14" name="正方形/長方形 13"/>
          <p:cNvSpPr/>
          <p:nvPr/>
        </p:nvSpPr>
        <p:spPr>
          <a:xfrm>
            <a:off x="6434261" y="3929030"/>
            <a:ext cx="5220882" cy="25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pPr marL="0" lvl="1" defTabSz="914400" eaLnBrk="0" fontAlgn="base" hangingPunct="0">
              <a:lnSpc>
                <a:spcPct val="100000"/>
              </a:lnSpc>
              <a:spcBef>
                <a:spcPts val="1200"/>
              </a:spcBef>
              <a:spcAft>
                <a:spcPct val="0"/>
              </a:spcAft>
              <a:buClr>
                <a:srgbClr val="7F7F7F">
                  <a:lumMod val="50000"/>
                  <a:lumOff val="50000"/>
                </a:srgbClr>
              </a:buClr>
              <a:buSzPct val="60000"/>
              <a:tabLst>
                <a:tab pos="0" algn="l"/>
              </a:tabLst>
            </a:pPr>
            <a:r>
              <a:rPr kumimoji="1" lang="en-US" altLang="ja-JP" sz="1900" kern="0" dirty="0">
                <a:solidFill>
                  <a:schemeClr val="bg1"/>
                </a:solidFill>
                <a:latin typeface="Segoe UI" panose="020B0502040204020203" pitchFamily="34" charset="0"/>
                <a:ea typeface="メイリオ" panose="020B0604030504040204" pitchFamily="50" charset="-128"/>
              </a:rPr>
              <a:t>0x32 </a:t>
            </a:r>
            <a:r>
              <a:rPr kumimoji="1" lang="ja-JP" altLang="en-US" sz="1900" kern="0" dirty="0">
                <a:solidFill>
                  <a:schemeClr val="bg1"/>
                </a:solidFill>
                <a:latin typeface="Segoe UI" panose="020B0502040204020203" pitchFamily="34" charset="0"/>
                <a:ea typeface="メイリオ" panose="020B0604030504040204" pitchFamily="50" charset="-128"/>
              </a:rPr>
              <a:t>歳、横浜市在住。類い稀なプログラミング能力とデザインセンスを</a:t>
            </a:r>
            <a:r>
              <a:rPr kumimoji="1" lang="ja-JP" altLang="en-US" sz="1900" kern="0" dirty="0" smtClean="0">
                <a:solidFill>
                  <a:schemeClr val="bg1"/>
                </a:solidFill>
                <a:latin typeface="Segoe UI" panose="020B0502040204020203" pitchFamily="34" charset="0"/>
                <a:ea typeface="メイリオ" panose="020B0604030504040204" pitchFamily="50" charset="-128"/>
              </a:rPr>
              <a:t>持った異色エンジニア。</a:t>
            </a:r>
            <a:r>
              <a:rPr kumimoji="1" lang="en-US" altLang="ja-JP" sz="1900" kern="0" dirty="0" smtClean="0">
                <a:solidFill>
                  <a:schemeClr val="bg1"/>
                </a:solidFill>
                <a:latin typeface="Segoe UI" panose="020B0502040204020203" pitchFamily="34" charset="0"/>
                <a:ea typeface="メイリオ" panose="020B0604030504040204" pitchFamily="50" charset="-128"/>
              </a:rPr>
              <a:t>1993</a:t>
            </a:r>
            <a:r>
              <a:rPr kumimoji="1" lang="ja-JP" altLang="en-US" sz="1900" kern="0" dirty="0">
                <a:solidFill>
                  <a:schemeClr val="bg1"/>
                </a:solidFill>
                <a:latin typeface="Segoe UI" panose="020B0502040204020203" pitchFamily="34" charset="0"/>
                <a:ea typeface="メイリオ" panose="020B0604030504040204" pitchFamily="50" charset="-128"/>
              </a:rPr>
              <a:t>年に開発言語のサポートエンジニアとしてマイクロソフトに入社。現在は </a:t>
            </a:r>
            <a:r>
              <a:rPr kumimoji="1" lang="en-US" altLang="ja-JP" sz="1900" kern="0" dirty="0">
                <a:solidFill>
                  <a:schemeClr val="bg1"/>
                </a:solidFill>
                <a:latin typeface="Segoe UI" panose="020B0502040204020203" pitchFamily="34" charset="0"/>
                <a:ea typeface="メイリオ" panose="020B0604030504040204" pitchFamily="50" charset="-128"/>
              </a:rPr>
              <a:t>SE </a:t>
            </a:r>
            <a:r>
              <a:rPr kumimoji="1" lang="ja-JP" altLang="en-US" sz="1900" kern="0" dirty="0">
                <a:solidFill>
                  <a:schemeClr val="bg1"/>
                </a:solidFill>
                <a:latin typeface="Segoe UI" panose="020B0502040204020203" pitchFamily="34" charset="0"/>
                <a:ea typeface="メイリオ" panose="020B0604030504040204" pitchFamily="50" charset="-128"/>
              </a:rPr>
              <a:t>として主に基幹系システム、業務アプリケーション畑を彷徨っている。社歴は長いものの権限とお金をまったく持っていないという技術オタクである。</a:t>
            </a:r>
            <a:endParaRPr kumimoji="1" lang="en-US" altLang="ja-JP" sz="1900" kern="0" dirty="0">
              <a:solidFill>
                <a:schemeClr val="bg1"/>
              </a:solidFill>
              <a:latin typeface="Segoe UI" panose="020B0502040204020203" pitchFamily="34" charset="0"/>
              <a:ea typeface="メイリオ" panose="020B0604030504040204" pitchFamily="50" charset="-128"/>
            </a:endParaRPr>
          </a:p>
        </p:txBody>
      </p:sp>
      <p:pic>
        <p:nvPicPr>
          <p:cNvPr id="15" name="図 14"/>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032338" y="1230420"/>
            <a:ext cx="2521603" cy="2508758"/>
          </a:xfrm>
          <a:prstGeom prst="rect">
            <a:avLst/>
          </a:prstGeom>
          <a:ln>
            <a:noFill/>
          </a:ln>
          <a:effectLst/>
        </p:spPr>
      </p:pic>
      <p:sp>
        <p:nvSpPr>
          <p:cNvPr id="17" name="正方形/長方形 16"/>
          <p:cNvSpPr/>
          <p:nvPr/>
        </p:nvSpPr>
        <p:spPr>
          <a:xfrm>
            <a:off x="3732566" y="1230420"/>
            <a:ext cx="2520000" cy="2520000"/>
          </a:xfrm>
          <a:prstGeom prst="rect">
            <a:avLst/>
          </a:prstGeom>
          <a:solidFill>
            <a:srgbClr val="3F61C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08000" rIns="72000" bIns="108000" rtlCol="0" anchor="b"/>
          <a:lstStyle/>
          <a:p>
            <a:r>
              <a:rPr kumimoji="1" lang="en-US" altLang="ja-JP" sz="2400" dirty="0" smtClean="0">
                <a:latin typeface="Segoe UI" panose="020B0502040204020203" pitchFamily="34" charset="0"/>
                <a:ea typeface="Meiryo UI" panose="020B0604030504040204" pitchFamily="50" charset="-128"/>
              </a:rPr>
              <a:t>masath</a:t>
            </a:r>
          </a:p>
          <a:p>
            <a:r>
              <a:rPr kumimoji="1" lang="en-US" altLang="ja-JP" sz="2400" dirty="0" smtClean="0">
                <a:latin typeface="Segoe UI" panose="020B0502040204020203" pitchFamily="34" charset="0"/>
                <a:ea typeface="Meiryo UI" panose="020B0604030504040204" pitchFamily="50" charset="-128"/>
              </a:rPr>
              <a:t>@microsoft.com</a:t>
            </a:r>
            <a:endParaRPr kumimoji="1" lang="ja-JP" altLang="en-US" sz="2400" dirty="0">
              <a:latin typeface="Segoe UI" panose="020B0502040204020203" pitchFamily="34" charset="0"/>
              <a:ea typeface="Meiryo UI" panose="020B0604030504040204" pitchFamily="50" charset="-128"/>
            </a:endParaRPr>
          </a:p>
        </p:txBody>
      </p:sp>
      <p:sp>
        <p:nvSpPr>
          <p:cNvPr id="18" name="Freeform 128"/>
          <p:cNvSpPr>
            <a:spLocks noEditPoints="1"/>
          </p:cNvSpPr>
          <p:nvPr/>
        </p:nvSpPr>
        <p:spPr bwMode="black">
          <a:xfrm>
            <a:off x="4330880" y="1733668"/>
            <a:ext cx="1270458" cy="888550"/>
          </a:xfrm>
          <a:custGeom>
            <a:avLst/>
            <a:gdLst>
              <a:gd name="T0" fmla="*/ 7 w 300"/>
              <a:gd name="T1" fmla="*/ 0 h 210"/>
              <a:gd name="T2" fmla="*/ 293 w 300"/>
              <a:gd name="T3" fmla="*/ 0 h 210"/>
              <a:gd name="T4" fmla="*/ 150 w 300"/>
              <a:gd name="T5" fmla="*/ 120 h 210"/>
              <a:gd name="T6" fmla="*/ 7 w 300"/>
              <a:gd name="T7" fmla="*/ 0 h 210"/>
              <a:gd name="T8" fmla="*/ 153 w 300"/>
              <a:gd name="T9" fmla="*/ 130 h 210"/>
              <a:gd name="T10" fmla="*/ 153 w 300"/>
              <a:gd name="T11" fmla="*/ 130 h 210"/>
              <a:gd name="T12" fmla="*/ 153 w 300"/>
              <a:gd name="T13" fmla="*/ 131 h 210"/>
              <a:gd name="T14" fmla="*/ 152 w 300"/>
              <a:gd name="T15" fmla="*/ 131 h 210"/>
              <a:gd name="T16" fmla="*/ 152 w 300"/>
              <a:gd name="T17" fmla="*/ 131 h 210"/>
              <a:gd name="T18" fmla="*/ 151 w 300"/>
              <a:gd name="T19" fmla="*/ 131 h 210"/>
              <a:gd name="T20" fmla="*/ 151 w 300"/>
              <a:gd name="T21" fmla="*/ 131 h 210"/>
              <a:gd name="T22" fmla="*/ 150 w 300"/>
              <a:gd name="T23" fmla="*/ 131 h 210"/>
              <a:gd name="T24" fmla="*/ 150 w 300"/>
              <a:gd name="T25" fmla="*/ 131 h 210"/>
              <a:gd name="T26" fmla="*/ 150 w 300"/>
              <a:gd name="T27" fmla="*/ 131 h 210"/>
              <a:gd name="T28" fmla="*/ 149 w 300"/>
              <a:gd name="T29" fmla="*/ 131 h 210"/>
              <a:gd name="T30" fmla="*/ 149 w 300"/>
              <a:gd name="T31" fmla="*/ 131 h 210"/>
              <a:gd name="T32" fmla="*/ 148 w 300"/>
              <a:gd name="T33" fmla="*/ 131 h 210"/>
              <a:gd name="T34" fmla="*/ 148 w 300"/>
              <a:gd name="T35" fmla="*/ 131 h 210"/>
              <a:gd name="T36" fmla="*/ 147 w 300"/>
              <a:gd name="T37" fmla="*/ 131 h 210"/>
              <a:gd name="T38" fmla="*/ 147 w 300"/>
              <a:gd name="T39" fmla="*/ 130 h 210"/>
              <a:gd name="T40" fmla="*/ 147 w 300"/>
              <a:gd name="T41" fmla="*/ 130 h 210"/>
              <a:gd name="T42" fmla="*/ 125 w 300"/>
              <a:gd name="T43" fmla="*/ 112 h 210"/>
              <a:gd name="T44" fmla="*/ 8 w 300"/>
              <a:gd name="T45" fmla="*/ 210 h 210"/>
              <a:gd name="T46" fmla="*/ 293 w 300"/>
              <a:gd name="T47" fmla="*/ 210 h 210"/>
              <a:gd name="T48" fmla="*/ 175 w 300"/>
              <a:gd name="T49" fmla="*/ 112 h 210"/>
              <a:gd name="T50" fmla="*/ 153 w 300"/>
              <a:gd name="T51" fmla="*/ 130 h 210"/>
              <a:gd name="T52" fmla="*/ 0 w 300"/>
              <a:gd name="T53" fmla="*/ 6 h 210"/>
              <a:gd name="T54" fmla="*/ 0 w 300"/>
              <a:gd name="T55" fmla="*/ 204 h 210"/>
              <a:gd name="T56" fmla="*/ 118 w 300"/>
              <a:gd name="T57" fmla="*/ 106 h 210"/>
              <a:gd name="T58" fmla="*/ 0 w 300"/>
              <a:gd name="T59" fmla="*/ 6 h 210"/>
              <a:gd name="T60" fmla="*/ 182 w 300"/>
              <a:gd name="T61" fmla="*/ 106 h 210"/>
              <a:gd name="T62" fmla="*/ 300 w 300"/>
              <a:gd name="T63" fmla="*/ 204 h 210"/>
              <a:gd name="T64" fmla="*/ 300 w 300"/>
              <a:gd name="T65" fmla="*/ 6 h 210"/>
              <a:gd name="T66" fmla="*/ 182 w 300"/>
              <a:gd name="T67"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21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05" tIns="41153" rIns="82305" bIns="41153" numCol="1" anchor="t" anchorCtr="0" compatLnSpc="1">
            <a:prstTxWarp prst="textNoShape">
              <a:avLst/>
            </a:prstTxWarp>
          </a:bodyPr>
          <a:lstStyle/>
          <a:p>
            <a:endParaRPr lang="en-US" sz="1600" dirty="0"/>
          </a:p>
        </p:txBody>
      </p:sp>
      <p:sp>
        <p:nvSpPr>
          <p:cNvPr id="22" name="フリーフォーム 21"/>
          <p:cNvSpPr>
            <a:spLocks/>
          </p:cNvSpPr>
          <p:nvPr/>
        </p:nvSpPr>
        <p:spPr bwMode="black">
          <a:xfrm>
            <a:off x="7198787" y="1594196"/>
            <a:ext cx="1068814" cy="1068534"/>
          </a:xfrm>
          <a:custGeom>
            <a:avLst/>
            <a:gdLst>
              <a:gd name="connsiteX0" fmla="*/ 370414 w 527147"/>
              <a:gd name="connsiteY0" fmla="*/ 64905 h 527009"/>
              <a:gd name="connsiteX1" fmla="*/ 286092 w 527147"/>
              <a:gd name="connsiteY1" fmla="*/ 149214 h 527009"/>
              <a:gd name="connsiteX2" fmla="*/ 286092 w 527147"/>
              <a:gd name="connsiteY2" fmla="*/ 192049 h 527009"/>
              <a:gd name="connsiteX3" fmla="*/ 225571 w 527147"/>
              <a:gd name="connsiteY3" fmla="*/ 192049 h 527009"/>
              <a:gd name="connsiteX4" fmla="*/ 225571 w 527147"/>
              <a:gd name="connsiteY4" fmla="*/ 263779 h 527009"/>
              <a:gd name="connsiteX5" fmla="*/ 286092 w 527147"/>
              <a:gd name="connsiteY5" fmla="*/ 263779 h 527009"/>
              <a:gd name="connsiteX6" fmla="*/ 286092 w 527147"/>
              <a:gd name="connsiteY6" fmla="*/ 484411 h 527009"/>
              <a:gd name="connsiteX7" fmla="*/ 380274 w 527147"/>
              <a:gd name="connsiteY7" fmla="*/ 484411 h 527009"/>
              <a:gd name="connsiteX8" fmla="*/ 380274 w 527147"/>
              <a:gd name="connsiteY8" fmla="*/ 263779 h 527009"/>
              <a:gd name="connsiteX9" fmla="*/ 447255 w 527147"/>
              <a:gd name="connsiteY9" fmla="*/ 263779 h 527009"/>
              <a:gd name="connsiteX10" fmla="*/ 447255 w 527147"/>
              <a:gd name="connsiteY10" fmla="*/ 192049 h 527009"/>
              <a:gd name="connsiteX11" fmla="*/ 380274 w 527147"/>
              <a:gd name="connsiteY11" fmla="*/ 192049 h 527009"/>
              <a:gd name="connsiteX12" fmla="*/ 380274 w 527147"/>
              <a:gd name="connsiteY12" fmla="*/ 168252 h 527009"/>
              <a:gd name="connsiteX13" fmla="*/ 411895 w 527147"/>
              <a:gd name="connsiteY13" fmla="*/ 136636 h 527009"/>
              <a:gd name="connsiteX14" fmla="*/ 447255 w 527147"/>
              <a:gd name="connsiteY14" fmla="*/ 136636 h 527009"/>
              <a:gd name="connsiteX15" fmla="*/ 447255 w 527147"/>
              <a:gd name="connsiteY15" fmla="*/ 64905 h 527009"/>
              <a:gd name="connsiteX16" fmla="*/ 370414 w 527147"/>
              <a:gd name="connsiteY16" fmla="*/ 64905 h 527009"/>
              <a:gd name="connsiteX17" fmla="*/ 94547 w 527147"/>
              <a:gd name="connsiteY17" fmla="*/ 0 h 527009"/>
              <a:gd name="connsiteX18" fmla="*/ 432601 w 527147"/>
              <a:gd name="connsiteY18" fmla="*/ 0 h 527009"/>
              <a:gd name="connsiteX19" fmla="*/ 527147 w 527147"/>
              <a:gd name="connsiteY19" fmla="*/ 94522 h 527009"/>
              <a:gd name="connsiteX20" fmla="*/ 527147 w 527147"/>
              <a:gd name="connsiteY20" fmla="*/ 432488 h 527009"/>
              <a:gd name="connsiteX21" fmla="*/ 432601 w 527147"/>
              <a:gd name="connsiteY21" fmla="*/ 527009 h 527009"/>
              <a:gd name="connsiteX22" fmla="*/ 94547 w 527147"/>
              <a:gd name="connsiteY22" fmla="*/ 527009 h 527009"/>
              <a:gd name="connsiteX23" fmla="*/ 0 w 527147"/>
              <a:gd name="connsiteY23" fmla="*/ 432488 h 527009"/>
              <a:gd name="connsiteX24" fmla="*/ 0 w 527147"/>
              <a:gd name="connsiteY24" fmla="*/ 94522 h 527009"/>
              <a:gd name="connsiteX25" fmla="*/ 94547 w 527147"/>
              <a:gd name="connsiteY25" fmla="*/ 0 h 52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7147" h="527009">
                <a:moveTo>
                  <a:pt x="370414" y="64905"/>
                </a:moveTo>
                <a:cubicBezTo>
                  <a:pt x="323833" y="64905"/>
                  <a:pt x="286092" y="102640"/>
                  <a:pt x="286092" y="149214"/>
                </a:cubicBezTo>
                <a:cubicBezTo>
                  <a:pt x="286092" y="192049"/>
                  <a:pt x="286092" y="192049"/>
                  <a:pt x="286092" y="192049"/>
                </a:cubicBezTo>
                <a:cubicBezTo>
                  <a:pt x="225571" y="192049"/>
                  <a:pt x="225571" y="192049"/>
                  <a:pt x="225571" y="192049"/>
                </a:cubicBezTo>
                <a:cubicBezTo>
                  <a:pt x="225571" y="263779"/>
                  <a:pt x="225571" y="263779"/>
                  <a:pt x="225571" y="263779"/>
                </a:cubicBezTo>
                <a:cubicBezTo>
                  <a:pt x="286092" y="263779"/>
                  <a:pt x="286092" y="263779"/>
                  <a:pt x="286092" y="263779"/>
                </a:cubicBezTo>
                <a:cubicBezTo>
                  <a:pt x="286092" y="484411"/>
                  <a:pt x="286092" y="484411"/>
                  <a:pt x="286092" y="484411"/>
                </a:cubicBezTo>
                <a:cubicBezTo>
                  <a:pt x="380274" y="484411"/>
                  <a:pt x="380274" y="484411"/>
                  <a:pt x="380274" y="484411"/>
                </a:cubicBezTo>
                <a:cubicBezTo>
                  <a:pt x="380274" y="263779"/>
                  <a:pt x="380274" y="263779"/>
                  <a:pt x="380274" y="263779"/>
                </a:cubicBezTo>
                <a:cubicBezTo>
                  <a:pt x="447255" y="263779"/>
                  <a:pt x="447255" y="263779"/>
                  <a:pt x="447255" y="263779"/>
                </a:cubicBezTo>
                <a:cubicBezTo>
                  <a:pt x="447255" y="192049"/>
                  <a:pt x="447255" y="192049"/>
                  <a:pt x="447255" y="192049"/>
                </a:cubicBezTo>
                <a:cubicBezTo>
                  <a:pt x="380274" y="192049"/>
                  <a:pt x="380274" y="192049"/>
                  <a:pt x="380274" y="192049"/>
                </a:cubicBezTo>
                <a:cubicBezTo>
                  <a:pt x="380274" y="168252"/>
                  <a:pt x="380274" y="168252"/>
                  <a:pt x="380274" y="168252"/>
                </a:cubicBezTo>
                <a:cubicBezTo>
                  <a:pt x="380274" y="150574"/>
                  <a:pt x="394214" y="136636"/>
                  <a:pt x="411895" y="136636"/>
                </a:cubicBezTo>
                <a:cubicBezTo>
                  <a:pt x="447255" y="136636"/>
                  <a:pt x="447255" y="136636"/>
                  <a:pt x="447255" y="136636"/>
                </a:cubicBezTo>
                <a:cubicBezTo>
                  <a:pt x="447255" y="64905"/>
                  <a:pt x="447255" y="64905"/>
                  <a:pt x="447255" y="64905"/>
                </a:cubicBezTo>
                <a:cubicBezTo>
                  <a:pt x="370414" y="64905"/>
                  <a:pt x="370414" y="64905"/>
                  <a:pt x="370414" y="64905"/>
                </a:cubicBezTo>
                <a:close/>
                <a:moveTo>
                  <a:pt x="94547" y="0"/>
                </a:moveTo>
                <a:cubicBezTo>
                  <a:pt x="94547" y="0"/>
                  <a:pt x="94547" y="0"/>
                  <a:pt x="432601" y="0"/>
                </a:cubicBezTo>
                <a:cubicBezTo>
                  <a:pt x="484635" y="0"/>
                  <a:pt x="527147" y="42501"/>
                  <a:pt x="527147" y="94522"/>
                </a:cubicBezTo>
                <a:cubicBezTo>
                  <a:pt x="527147" y="94522"/>
                  <a:pt x="527147" y="94522"/>
                  <a:pt x="527147" y="432488"/>
                </a:cubicBezTo>
                <a:cubicBezTo>
                  <a:pt x="527147" y="484508"/>
                  <a:pt x="484635" y="527009"/>
                  <a:pt x="432601" y="527009"/>
                </a:cubicBezTo>
                <a:cubicBezTo>
                  <a:pt x="432601" y="527009"/>
                  <a:pt x="432601" y="527009"/>
                  <a:pt x="94547" y="527009"/>
                </a:cubicBezTo>
                <a:cubicBezTo>
                  <a:pt x="42512" y="527009"/>
                  <a:pt x="0" y="484508"/>
                  <a:pt x="0" y="432488"/>
                </a:cubicBezTo>
                <a:cubicBezTo>
                  <a:pt x="0" y="432488"/>
                  <a:pt x="0" y="432488"/>
                  <a:pt x="0" y="94522"/>
                </a:cubicBezTo>
                <a:cubicBezTo>
                  <a:pt x="0" y="42501"/>
                  <a:pt x="42512" y="0"/>
                  <a:pt x="94547" y="0"/>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noAutofit/>
          </a:bodyPr>
          <a:lstStyle/>
          <a:p>
            <a:pPr defTabSz="740740"/>
            <a:endParaRPr lang="en-US" spc="-122" dirty="0">
              <a:solidFill>
                <a:schemeClr val="tx1">
                  <a:lumMod val="50000"/>
                </a:schemeClr>
              </a:solidFill>
              <a:latin typeface="Segoe Light" pitchFamily="34" charset="0"/>
            </a:endParaRPr>
          </a:p>
        </p:txBody>
      </p:sp>
      <p:sp>
        <p:nvSpPr>
          <p:cNvPr id="23" name="Freeform 13"/>
          <p:cNvSpPr>
            <a:spLocks noEditPoints="1"/>
          </p:cNvSpPr>
          <p:nvPr/>
        </p:nvSpPr>
        <p:spPr bwMode="black">
          <a:xfrm>
            <a:off x="9698001" y="1636771"/>
            <a:ext cx="1271210" cy="1082345"/>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Tree>
    <p:extLst>
      <p:ext uri="{BB962C8B-B14F-4D97-AF65-F5344CB8AC3E}">
        <p14:creationId xmlns:p14="http://schemas.microsoft.com/office/powerpoint/2010/main" val="252303523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Sample </a:t>
            </a:r>
            <a:r>
              <a:rPr lang="en-US" altLang="ja-JP" dirty="0" smtClean="0"/>
              <a:t>: Async Data Access Programming</a:t>
            </a:r>
            <a:endParaRPr kumimoji="1" lang="ja-JP" altLang="en-US" dirty="0"/>
          </a:p>
        </p:txBody>
      </p:sp>
      <p:sp>
        <p:nvSpPr>
          <p:cNvPr id="2" name="スライド番号プレースホルダー 1"/>
          <p:cNvSpPr>
            <a:spLocks noGrp="1"/>
          </p:cNvSpPr>
          <p:nvPr>
            <p:ph type="sldNum" sz="quarter" idx="12"/>
          </p:nvPr>
        </p:nvSpPr>
        <p:spPr/>
        <p:txBody>
          <a:bodyPr/>
          <a:lstStyle/>
          <a:p>
            <a:fld id="{6946C57F-C820-4AA6-B672-D9707FB7D946}" type="slidenum">
              <a:rPr kumimoji="1" lang="ja-JP" altLang="en-US" smtClean="0"/>
              <a:pPr/>
              <a:t>20</a:t>
            </a:fld>
            <a:endParaRPr kumimoji="1" lang="ja-JP" altLang="en-US" dirty="0"/>
          </a:p>
        </p:txBody>
      </p:sp>
      <p:sp>
        <p:nvSpPr>
          <p:cNvPr id="10" name="Rectangle 20"/>
          <p:cNvSpPr/>
          <p:nvPr/>
        </p:nvSpPr>
        <p:spPr>
          <a:xfrm>
            <a:off x="241573" y="1337022"/>
            <a:ext cx="11809312" cy="5268248"/>
          </a:xfrm>
          <a:prstGeom prst="rect">
            <a:avLst/>
          </a:prstGeom>
          <a:noFill/>
          <a:ln w="10795" cap="flat" cmpd="sng" algn="ctr">
            <a:solidFill>
              <a:schemeClr val="bg1">
                <a:lumMod val="50000"/>
              </a:schemeClr>
            </a:solidFill>
            <a:prstDash val="solid"/>
          </a:ln>
          <a:effectLst/>
        </p:spPr>
        <p:txBody>
          <a:bodyPr lIns="108000" tIns="72000" rIns="108000" bIns="72000" rtlCol="0" anchor="t">
            <a:noAutofit/>
          </a:bodyPr>
          <a:lstStyle/>
          <a:p>
            <a:pPr>
              <a:lnSpc>
                <a:spcPct val="95000"/>
              </a:lnSpc>
            </a:pPr>
            <a:r>
              <a:rPr lang="en-US" altLang="ja-JP" sz="2400" dirty="0">
                <a:solidFill>
                  <a:srgbClr val="0000FF"/>
                </a:solidFill>
                <a:latin typeface="ＭＳ ゴシック" panose="020B0609070205080204" pitchFamily="49" charset="-128"/>
              </a:rPr>
              <a:t>using</a:t>
            </a:r>
            <a:r>
              <a:rPr lang="en-US" altLang="ja-JP" sz="2400" dirty="0">
                <a:solidFill>
                  <a:srgbClr val="000000"/>
                </a:solidFill>
                <a:latin typeface="ＭＳ ゴシック" panose="020B0609070205080204" pitchFamily="49" charset="-128"/>
              </a:rPr>
              <a:t> (</a:t>
            </a:r>
            <a:r>
              <a:rPr lang="en-US" altLang="ja-JP" sz="2400" dirty="0">
                <a:solidFill>
                  <a:srgbClr val="0000FF"/>
                </a:solidFill>
                <a:latin typeface="ＭＳ ゴシック" panose="020B0609070205080204" pitchFamily="49" charset="-128"/>
              </a:rPr>
              <a:t>var</a:t>
            </a:r>
            <a:r>
              <a:rPr lang="en-US" altLang="ja-JP" sz="2400" dirty="0">
                <a:solidFill>
                  <a:srgbClr val="000000"/>
                </a:solidFill>
                <a:latin typeface="ＭＳ ゴシック" panose="020B0609070205080204" pitchFamily="49" charset="-128"/>
              </a:rPr>
              <a:t> rs = </a:t>
            </a:r>
            <a:r>
              <a:rPr lang="en-US" altLang="ja-JP" sz="2400" dirty="0">
                <a:solidFill>
                  <a:srgbClr val="0000FF"/>
                </a:solidFill>
                <a:highlight>
                  <a:srgbClr val="00FF00"/>
                </a:highlight>
                <a:latin typeface="ＭＳ ゴシック" panose="020B0609070205080204" pitchFamily="49" charset="-128"/>
              </a:rPr>
              <a:t>await</a:t>
            </a:r>
            <a:r>
              <a:rPr lang="en-US" altLang="ja-JP" sz="2400" dirty="0">
                <a:solidFill>
                  <a:srgbClr val="000000"/>
                </a:solidFill>
                <a:latin typeface="ＭＳ ゴシック" panose="020B0609070205080204" pitchFamily="49" charset="-128"/>
              </a:rPr>
              <a:t> cmd.</a:t>
            </a:r>
            <a:r>
              <a:rPr lang="en-US" altLang="ja-JP" sz="2400" dirty="0">
                <a:solidFill>
                  <a:srgbClr val="000000"/>
                </a:solidFill>
                <a:highlight>
                  <a:srgbClr val="FFFF00"/>
                </a:highlight>
                <a:latin typeface="ＭＳ ゴシック" panose="020B0609070205080204" pitchFamily="49" charset="-128"/>
              </a:rPr>
              <a:t>ExecuteReaderAsync</a:t>
            </a:r>
            <a:r>
              <a:rPr lang="en-US" altLang="ja-JP" sz="2400" dirty="0">
                <a:solidFill>
                  <a:srgbClr val="000000"/>
                </a:solidFill>
                <a:latin typeface="ＭＳ ゴシック" panose="020B0609070205080204" pitchFamily="49" charset="-128"/>
              </a:rPr>
              <a:t>(cts.Token))</a:t>
            </a:r>
            <a:endParaRPr lang="ja-JP" altLang="ja-JP" sz="2400" dirty="0">
              <a:latin typeface="Arial" panose="020B0604020202020204" pitchFamily="34" charset="0"/>
            </a:endParaRPr>
          </a:p>
          <a:p>
            <a:pPr>
              <a:lnSpc>
                <a:spcPct val="95000"/>
              </a:lnSpc>
            </a:pPr>
            <a:r>
              <a:rPr lang="en-US" altLang="ja-JP" sz="2400" dirty="0">
                <a:solidFill>
                  <a:srgbClr val="000000"/>
                </a:solidFill>
                <a:latin typeface="ＭＳ ゴシック" panose="020B0609070205080204" pitchFamily="49" charset="-128"/>
              </a:rPr>
              <a:t>{</a:t>
            </a:r>
            <a:endParaRPr lang="ja-JP" altLang="ja-JP" sz="2400" dirty="0">
              <a:latin typeface="Arial" panose="020B0604020202020204" pitchFamily="34" charset="0"/>
            </a:endParaRPr>
          </a:p>
          <a:p>
            <a:pPr>
              <a:lnSpc>
                <a:spcPct val="95000"/>
              </a:lnSpc>
            </a:pPr>
            <a:r>
              <a:rPr lang="en-US" altLang="ja-JP" sz="2400" dirty="0">
                <a:solidFill>
                  <a:srgbClr val="000000"/>
                </a:solidFill>
                <a:latin typeface="ＭＳ ゴシック" panose="020B0609070205080204" pitchFamily="49" charset="-128"/>
              </a:rPr>
              <a:t>  </a:t>
            </a:r>
            <a:r>
              <a:rPr lang="en-US" altLang="ja-JP" sz="2400" dirty="0">
                <a:solidFill>
                  <a:srgbClr val="0000FF"/>
                </a:solidFill>
                <a:latin typeface="ＭＳ ゴシック" panose="020B0609070205080204" pitchFamily="49" charset="-128"/>
              </a:rPr>
              <a:t>int</a:t>
            </a:r>
            <a:r>
              <a:rPr lang="en-US" altLang="ja-JP" sz="2400" dirty="0">
                <a:solidFill>
                  <a:srgbClr val="000000"/>
                </a:solidFill>
                <a:latin typeface="ＭＳ ゴシック" panose="020B0609070205080204" pitchFamily="49" charset="-128"/>
              </a:rPr>
              <a:t> rows = 1;</a:t>
            </a:r>
            <a:endParaRPr lang="ja-JP" altLang="ja-JP" sz="2400" dirty="0">
              <a:latin typeface="Arial" panose="020B0604020202020204" pitchFamily="34" charset="0"/>
            </a:endParaRPr>
          </a:p>
          <a:p>
            <a:pPr>
              <a:lnSpc>
                <a:spcPct val="95000"/>
              </a:lnSpc>
            </a:pPr>
            <a:r>
              <a:rPr lang="en-US" altLang="ja-JP" sz="2400" dirty="0">
                <a:solidFill>
                  <a:srgbClr val="000000"/>
                </a:solidFill>
                <a:latin typeface="ＭＳ ゴシック" panose="020B0609070205080204" pitchFamily="49" charset="-128"/>
              </a:rPr>
              <a:t>  </a:t>
            </a:r>
            <a:r>
              <a:rPr lang="en-US" altLang="ja-JP" sz="2400" dirty="0">
                <a:solidFill>
                  <a:srgbClr val="0000FF"/>
                </a:solidFill>
                <a:latin typeface="ＭＳ ゴシック" panose="020B0609070205080204" pitchFamily="49" charset="-128"/>
              </a:rPr>
              <a:t>while</a:t>
            </a:r>
            <a:r>
              <a:rPr lang="en-US" altLang="ja-JP" sz="2400" dirty="0">
                <a:solidFill>
                  <a:srgbClr val="000000"/>
                </a:solidFill>
                <a:latin typeface="ＭＳ ゴシック" panose="020B0609070205080204" pitchFamily="49" charset="-128"/>
              </a:rPr>
              <a:t> (</a:t>
            </a:r>
            <a:r>
              <a:rPr lang="en-US" altLang="ja-JP" sz="2400" dirty="0">
                <a:solidFill>
                  <a:srgbClr val="0000FF"/>
                </a:solidFill>
                <a:highlight>
                  <a:srgbClr val="00FF00"/>
                </a:highlight>
                <a:latin typeface="ＭＳ ゴシック" panose="020B0609070205080204" pitchFamily="49" charset="-128"/>
              </a:rPr>
              <a:t>await</a:t>
            </a:r>
            <a:r>
              <a:rPr lang="en-US" altLang="ja-JP" sz="2400" dirty="0">
                <a:solidFill>
                  <a:srgbClr val="000000"/>
                </a:solidFill>
                <a:latin typeface="ＭＳ ゴシック" panose="020B0609070205080204" pitchFamily="49" charset="-128"/>
              </a:rPr>
              <a:t> rs.</a:t>
            </a:r>
            <a:r>
              <a:rPr lang="en-US" altLang="ja-JP" sz="2400" dirty="0">
                <a:solidFill>
                  <a:srgbClr val="000000"/>
                </a:solidFill>
                <a:highlight>
                  <a:srgbClr val="FFFF00"/>
                </a:highlight>
                <a:latin typeface="ＭＳ ゴシック" panose="020B0609070205080204" pitchFamily="49" charset="-128"/>
              </a:rPr>
              <a:t>ReadAsync</a:t>
            </a:r>
            <a:r>
              <a:rPr lang="en-US" altLang="ja-JP" sz="2400" dirty="0">
                <a:solidFill>
                  <a:srgbClr val="000000"/>
                </a:solidFill>
                <a:latin typeface="ＭＳ ゴシック" panose="020B0609070205080204" pitchFamily="49" charset="-128"/>
              </a:rPr>
              <a:t>(cts.Token))</a:t>
            </a:r>
            <a:endParaRPr lang="ja-JP" altLang="ja-JP" sz="2400" dirty="0">
              <a:latin typeface="Arial" panose="020B0604020202020204" pitchFamily="34" charset="0"/>
            </a:endParaRPr>
          </a:p>
          <a:p>
            <a:pPr>
              <a:lnSpc>
                <a:spcPct val="95000"/>
              </a:lnSpc>
            </a:pPr>
            <a:r>
              <a:rPr lang="en-US" altLang="ja-JP" sz="2400" dirty="0">
                <a:solidFill>
                  <a:srgbClr val="000000"/>
                </a:solidFill>
                <a:latin typeface="ＭＳ ゴシック" panose="020B0609070205080204" pitchFamily="49" charset="-128"/>
              </a:rPr>
              <a:t>    {</a:t>
            </a:r>
            <a:endParaRPr lang="ja-JP" altLang="ja-JP" sz="2400" dirty="0">
              <a:latin typeface="Arial" panose="020B0604020202020204" pitchFamily="34" charset="0"/>
            </a:endParaRPr>
          </a:p>
          <a:p>
            <a:pPr>
              <a:lnSpc>
                <a:spcPct val="95000"/>
              </a:lnSpc>
            </a:pPr>
            <a:r>
              <a:rPr lang="en-US" altLang="ja-JP" sz="2400" dirty="0">
                <a:solidFill>
                  <a:srgbClr val="000000"/>
                </a:solidFill>
                <a:latin typeface="ＭＳ ゴシック" panose="020B0609070205080204" pitchFamily="49" charset="-128"/>
              </a:rPr>
              <a:t>      </a:t>
            </a:r>
            <a:r>
              <a:rPr lang="en-US" altLang="ja-JP" sz="2400" dirty="0">
                <a:solidFill>
                  <a:srgbClr val="2B91AF"/>
                </a:solidFill>
                <a:latin typeface="ＭＳ ゴシック" panose="020B0609070205080204" pitchFamily="49" charset="-128"/>
              </a:rPr>
              <a:t>MessageBoard</a:t>
            </a:r>
            <a:r>
              <a:rPr lang="en-US" altLang="ja-JP" sz="2400" dirty="0">
                <a:solidFill>
                  <a:srgbClr val="000000"/>
                </a:solidFill>
                <a:latin typeface="ＭＳ ゴシック" panose="020B0609070205080204" pitchFamily="49" charset="-128"/>
              </a:rPr>
              <a:t> obj = </a:t>
            </a:r>
            <a:r>
              <a:rPr lang="en-US" altLang="ja-JP" sz="2400" dirty="0">
                <a:solidFill>
                  <a:srgbClr val="0000FF"/>
                </a:solidFill>
                <a:latin typeface="ＭＳ ゴシック" panose="020B0609070205080204" pitchFamily="49" charset="-128"/>
              </a:rPr>
              <a:t>new</a:t>
            </a:r>
            <a:r>
              <a:rPr lang="en-US" altLang="ja-JP" sz="2400" dirty="0">
                <a:solidFill>
                  <a:srgbClr val="000000"/>
                </a:solidFill>
                <a:latin typeface="ＭＳ ゴシック" panose="020B0609070205080204" pitchFamily="49" charset="-128"/>
              </a:rPr>
              <a:t> </a:t>
            </a:r>
            <a:r>
              <a:rPr lang="en-US" altLang="ja-JP" sz="2400" dirty="0">
                <a:solidFill>
                  <a:srgbClr val="2B91AF"/>
                </a:solidFill>
                <a:latin typeface="ＭＳ ゴシック" panose="020B0609070205080204" pitchFamily="49" charset="-128"/>
              </a:rPr>
              <a:t>MessageBoard</a:t>
            </a:r>
            <a:r>
              <a:rPr lang="en-US" altLang="ja-JP" sz="2400" dirty="0">
                <a:solidFill>
                  <a:srgbClr val="000000"/>
                </a:solidFill>
                <a:latin typeface="ＭＳ ゴシック" panose="020B0609070205080204" pitchFamily="49" charset="-128"/>
              </a:rPr>
              <a:t>();</a:t>
            </a:r>
            <a:endParaRPr lang="ja-JP" altLang="ja-JP" sz="2400" dirty="0">
              <a:latin typeface="Arial" panose="020B0604020202020204" pitchFamily="34" charset="0"/>
            </a:endParaRPr>
          </a:p>
          <a:p>
            <a:pPr>
              <a:lnSpc>
                <a:spcPct val="95000"/>
              </a:lnSpc>
            </a:pPr>
            <a:r>
              <a:rPr lang="en-US" altLang="ja-JP" sz="2400" dirty="0">
                <a:solidFill>
                  <a:srgbClr val="000000"/>
                </a:solidFill>
                <a:latin typeface="ＭＳ ゴシック" panose="020B0609070205080204" pitchFamily="49" charset="-128"/>
              </a:rPr>
              <a:t>      obj.KEY = </a:t>
            </a:r>
            <a:r>
              <a:rPr lang="en-US" altLang="ja-JP" sz="2400" dirty="0">
                <a:solidFill>
                  <a:srgbClr val="0000FF"/>
                </a:solidFill>
                <a:highlight>
                  <a:srgbClr val="00FF00"/>
                </a:highlight>
                <a:latin typeface="ＭＳ ゴシック" panose="020B0609070205080204" pitchFamily="49" charset="-128"/>
              </a:rPr>
              <a:t>await</a:t>
            </a:r>
            <a:r>
              <a:rPr lang="en-US" altLang="ja-JP" sz="2400" dirty="0">
                <a:solidFill>
                  <a:srgbClr val="000000"/>
                </a:solidFill>
                <a:latin typeface="ＭＳ ゴシック" panose="020B0609070205080204" pitchFamily="49" charset="-128"/>
              </a:rPr>
              <a:t> rs.</a:t>
            </a:r>
            <a:r>
              <a:rPr lang="en-US" altLang="ja-JP" sz="2400" dirty="0">
                <a:solidFill>
                  <a:srgbClr val="000000"/>
                </a:solidFill>
                <a:highlight>
                  <a:srgbClr val="FFFF00"/>
                </a:highlight>
                <a:latin typeface="ＭＳ ゴシック" panose="020B0609070205080204" pitchFamily="49" charset="-128"/>
              </a:rPr>
              <a:t>GetFieldValueAsync</a:t>
            </a:r>
            <a:r>
              <a:rPr lang="en-US" altLang="ja-JP" sz="2400" dirty="0">
                <a:solidFill>
                  <a:srgbClr val="000000"/>
                </a:solidFill>
                <a:latin typeface="ＭＳ ゴシック" panose="020B0609070205080204" pitchFamily="49" charset="-128"/>
              </a:rPr>
              <a:t>&lt;</a:t>
            </a:r>
            <a:r>
              <a:rPr lang="en-US" altLang="ja-JP" sz="2400" dirty="0">
                <a:solidFill>
                  <a:srgbClr val="0000FF"/>
                </a:solidFill>
                <a:latin typeface="ＭＳ ゴシック" panose="020B0609070205080204" pitchFamily="49" charset="-128"/>
              </a:rPr>
              <a:t>int</a:t>
            </a:r>
            <a:r>
              <a:rPr lang="en-US" altLang="ja-JP" sz="2400" dirty="0">
                <a:solidFill>
                  <a:srgbClr val="000000"/>
                </a:solidFill>
                <a:latin typeface="ＭＳ ゴシック" panose="020B0609070205080204" pitchFamily="49" charset="-128"/>
              </a:rPr>
              <a:t>&gt;(0);</a:t>
            </a:r>
            <a:endParaRPr lang="ja-JP" altLang="ja-JP" sz="2400" dirty="0">
              <a:latin typeface="Arial" panose="020B0604020202020204" pitchFamily="34" charset="0"/>
            </a:endParaRPr>
          </a:p>
          <a:p>
            <a:pPr>
              <a:lnSpc>
                <a:spcPct val="95000"/>
              </a:lnSpc>
            </a:pPr>
            <a:r>
              <a:rPr lang="en-US" altLang="ja-JP" sz="2400" dirty="0">
                <a:solidFill>
                  <a:srgbClr val="000000"/>
                </a:solidFill>
                <a:latin typeface="ＭＳ ゴシック" panose="020B0609070205080204" pitchFamily="49" charset="-128"/>
              </a:rPr>
              <a:t>      obj.Moji = </a:t>
            </a:r>
            <a:r>
              <a:rPr lang="en-US" altLang="ja-JP" sz="2400" dirty="0">
                <a:solidFill>
                  <a:srgbClr val="0000FF"/>
                </a:solidFill>
                <a:highlight>
                  <a:srgbClr val="00FF00"/>
                </a:highlight>
                <a:latin typeface="ＭＳ ゴシック" panose="020B0609070205080204" pitchFamily="49" charset="-128"/>
              </a:rPr>
              <a:t>await</a:t>
            </a:r>
            <a:r>
              <a:rPr lang="en-US" altLang="ja-JP" sz="2400" dirty="0">
                <a:solidFill>
                  <a:srgbClr val="000000"/>
                </a:solidFill>
                <a:latin typeface="ＭＳ ゴシック" panose="020B0609070205080204" pitchFamily="49" charset="-128"/>
              </a:rPr>
              <a:t> rs.</a:t>
            </a:r>
            <a:r>
              <a:rPr lang="en-US" altLang="ja-JP" sz="2400" dirty="0">
                <a:solidFill>
                  <a:srgbClr val="000000"/>
                </a:solidFill>
                <a:highlight>
                  <a:srgbClr val="FFFF00"/>
                </a:highlight>
                <a:latin typeface="ＭＳ ゴシック" panose="020B0609070205080204" pitchFamily="49" charset="-128"/>
              </a:rPr>
              <a:t>GetFieldValueAsync</a:t>
            </a:r>
            <a:r>
              <a:rPr lang="en-US" altLang="ja-JP" sz="2400" dirty="0">
                <a:solidFill>
                  <a:srgbClr val="000000"/>
                </a:solidFill>
                <a:latin typeface="ＭＳ ゴシック" panose="020B0609070205080204" pitchFamily="49" charset="-128"/>
              </a:rPr>
              <a:t>&lt;</a:t>
            </a:r>
            <a:r>
              <a:rPr lang="en-US" altLang="ja-JP" sz="2400" dirty="0">
                <a:solidFill>
                  <a:srgbClr val="0000FF"/>
                </a:solidFill>
                <a:latin typeface="ＭＳ ゴシック" panose="020B0609070205080204" pitchFamily="49" charset="-128"/>
              </a:rPr>
              <a:t>string</a:t>
            </a:r>
            <a:r>
              <a:rPr lang="en-US" altLang="ja-JP" sz="2400" dirty="0">
                <a:solidFill>
                  <a:srgbClr val="000000"/>
                </a:solidFill>
                <a:latin typeface="ＭＳ ゴシック" panose="020B0609070205080204" pitchFamily="49" charset="-128"/>
              </a:rPr>
              <a:t>&gt;(1);</a:t>
            </a:r>
            <a:endParaRPr lang="ja-JP" altLang="ja-JP" sz="2400" dirty="0">
              <a:latin typeface="Arial" panose="020B0604020202020204" pitchFamily="34" charset="0"/>
            </a:endParaRPr>
          </a:p>
          <a:p>
            <a:pPr>
              <a:lnSpc>
                <a:spcPct val="95000"/>
              </a:lnSpc>
            </a:pPr>
            <a:r>
              <a:rPr lang="en-US" altLang="ja-JP" sz="2400" dirty="0">
                <a:solidFill>
                  <a:srgbClr val="000000"/>
                </a:solidFill>
                <a:latin typeface="ＭＳ ゴシック" panose="020B0609070205080204" pitchFamily="49" charset="-128"/>
              </a:rPr>
              <a:t>      obj.Message = </a:t>
            </a:r>
            <a:r>
              <a:rPr lang="en-US" altLang="ja-JP" sz="2400" dirty="0">
                <a:solidFill>
                  <a:srgbClr val="0000FF"/>
                </a:solidFill>
                <a:highlight>
                  <a:srgbClr val="00FF00"/>
                </a:highlight>
                <a:latin typeface="ＭＳ ゴシック" panose="020B0609070205080204" pitchFamily="49" charset="-128"/>
              </a:rPr>
              <a:t>await</a:t>
            </a:r>
            <a:r>
              <a:rPr lang="en-US" altLang="ja-JP" sz="2400" dirty="0">
                <a:solidFill>
                  <a:srgbClr val="000000"/>
                </a:solidFill>
                <a:latin typeface="ＭＳ ゴシック" panose="020B0609070205080204" pitchFamily="49" charset="-128"/>
              </a:rPr>
              <a:t> rs.</a:t>
            </a:r>
            <a:r>
              <a:rPr lang="en-US" altLang="ja-JP" sz="2400" dirty="0">
                <a:solidFill>
                  <a:srgbClr val="000000"/>
                </a:solidFill>
                <a:highlight>
                  <a:srgbClr val="FFFF00"/>
                </a:highlight>
                <a:latin typeface="ＭＳ ゴシック" panose="020B0609070205080204" pitchFamily="49" charset="-128"/>
              </a:rPr>
              <a:t>GetFieldValueAsync</a:t>
            </a:r>
            <a:r>
              <a:rPr lang="en-US" altLang="ja-JP" sz="2400" dirty="0">
                <a:solidFill>
                  <a:srgbClr val="000000"/>
                </a:solidFill>
                <a:latin typeface="ＭＳ ゴシック" panose="020B0609070205080204" pitchFamily="49" charset="-128"/>
              </a:rPr>
              <a:t>&lt;</a:t>
            </a:r>
            <a:r>
              <a:rPr lang="en-US" altLang="ja-JP" sz="2400" dirty="0">
                <a:solidFill>
                  <a:srgbClr val="0000FF"/>
                </a:solidFill>
                <a:latin typeface="ＭＳ ゴシック" panose="020B0609070205080204" pitchFamily="49" charset="-128"/>
              </a:rPr>
              <a:t>string</a:t>
            </a:r>
            <a:r>
              <a:rPr lang="en-US" altLang="ja-JP" sz="2400" dirty="0">
                <a:solidFill>
                  <a:srgbClr val="000000"/>
                </a:solidFill>
                <a:latin typeface="ＭＳ ゴシック" panose="020B0609070205080204" pitchFamily="49" charset="-128"/>
              </a:rPr>
              <a:t>&gt;(2);</a:t>
            </a:r>
            <a:endParaRPr lang="ja-JP" altLang="ja-JP" sz="2400" dirty="0">
              <a:latin typeface="Arial" panose="020B0604020202020204" pitchFamily="34" charset="0"/>
            </a:endParaRPr>
          </a:p>
          <a:p>
            <a:pPr>
              <a:lnSpc>
                <a:spcPct val="95000"/>
              </a:lnSpc>
            </a:pPr>
            <a:r>
              <a:rPr lang="en-US" altLang="ja-JP" sz="2400" dirty="0">
                <a:solidFill>
                  <a:srgbClr val="000000"/>
                </a:solidFill>
                <a:latin typeface="ＭＳ ゴシック" panose="020B0609070205080204" pitchFamily="49" charset="-128"/>
              </a:rPr>
              <a:t>      data.Add(obj);</a:t>
            </a:r>
            <a:endParaRPr lang="ja-JP" altLang="ja-JP" sz="2400" dirty="0">
              <a:latin typeface="Arial" panose="020B0604020202020204" pitchFamily="34" charset="0"/>
            </a:endParaRPr>
          </a:p>
          <a:p>
            <a:pPr>
              <a:lnSpc>
                <a:spcPct val="95000"/>
              </a:lnSpc>
            </a:pPr>
            <a:r>
              <a:rPr lang="en-US" altLang="ja-JP" sz="2400" dirty="0">
                <a:solidFill>
                  <a:srgbClr val="000000"/>
                </a:solidFill>
                <a:latin typeface="ＭＳ ゴシック" panose="020B0609070205080204" pitchFamily="49" charset="-128"/>
              </a:rPr>
              <a:t>      progressBar1.Value = rows;</a:t>
            </a:r>
            <a:endParaRPr lang="ja-JP" altLang="ja-JP" sz="2400" dirty="0">
              <a:latin typeface="Arial" panose="020B0604020202020204" pitchFamily="34" charset="0"/>
            </a:endParaRPr>
          </a:p>
          <a:p>
            <a:pPr>
              <a:lnSpc>
                <a:spcPct val="95000"/>
              </a:lnSpc>
            </a:pPr>
            <a:r>
              <a:rPr lang="en-US" altLang="ja-JP" sz="2400" dirty="0">
                <a:solidFill>
                  <a:srgbClr val="000000"/>
                </a:solidFill>
                <a:latin typeface="ＭＳ ゴシック" panose="020B0609070205080204" pitchFamily="49" charset="-128"/>
              </a:rPr>
              <a:t>      rows++;</a:t>
            </a:r>
            <a:endParaRPr lang="ja-JP" altLang="ja-JP" sz="2400" dirty="0">
              <a:latin typeface="Arial" panose="020B0604020202020204" pitchFamily="34" charset="0"/>
            </a:endParaRPr>
          </a:p>
          <a:p>
            <a:pPr>
              <a:lnSpc>
                <a:spcPct val="95000"/>
              </a:lnSpc>
            </a:pPr>
            <a:r>
              <a:rPr lang="en-US" altLang="ja-JP" sz="2400" dirty="0">
                <a:solidFill>
                  <a:srgbClr val="000000"/>
                </a:solidFill>
                <a:latin typeface="ＭＳ ゴシック" panose="020B0609070205080204" pitchFamily="49" charset="-128"/>
              </a:rPr>
              <a:t>    }</a:t>
            </a:r>
            <a:endParaRPr lang="ja-JP" altLang="ja-JP" sz="2400" dirty="0">
              <a:latin typeface="Arial" panose="020B0604020202020204" pitchFamily="34" charset="0"/>
            </a:endParaRPr>
          </a:p>
          <a:p>
            <a:pPr>
              <a:lnSpc>
                <a:spcPct val="95000"/>
              </a:lnSpc>
            </a:pPr>
            <a:r>
              <a:rPr lang="en-US" altLang="ja-JP" sz="2400" dirty="0">
                <a:solidFill>
                  <a:srgbClr val="000000"/>
                </a:solidFill>
                <a:latin typeface="ＭＳ ゴシック" panose="020B0609070205080204" pitchFamily="49" charset="-128"/>
              </a:rPr>
              <a:t>  }</a:t>
            </a:r>
            <a:endParaRPr lang="ja-JP" altLang="ja-JP" sz="2400" dirty="0">
              <a:latin typeface="Arial" panose="020B0604020202020204" pitchFamily="34" charset="0"/>
            </a:endParaRPr>
          </a:p>
          <a:p>
            <a:pPr algn="just">
              <a:lnSpc>
                <a:spcPct val="95000"/>
              </a:lnSpc>
            </a:pPr>
            <a:r>
              <a:rPr lang="en-US" altLang="ja-JP" sz="2400" dirty="0">
                <a:solidFill>
                  <a:srgbClr val="000000"/>
                </a:solidFill>
                <a:latin typeface="ＭＳ ゴシック" panose="020B0609070205080204" pitchFamily="49" charset="-128"/>
              </a:rPr>
              <a:t>}</a:t>
            </a:r>
            <a:endParaRPr kumimoji="1" lang="ja-JP" altLang="en-US" sz="2400" dirty="0">
              <a:gradFill>
                <a:gsLst>
                  <a:gs pos="2917">
                    <a:schemeClr val="tx1"/>
                  </a:gs>
                  <a:gs pos="30000">
                    <a:schemeClr val="tx1"/>
                  </a:gs>
                </a:gsLst>
                <a:lin ang="5400000" scaled="0"/>
              </a:gradFill>
            </a:endParaRPr>
          </a:p>
          <a:p>
            <a:pPr>
              <a:lnSpc>
                <a:spcPct val="95000"/>
              </a:lnSpc>
            </a:pPr>
            <a:endParaRPr lang="ja-JP" altLang="en-US" sz="240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1679266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946C57F-C820-4AA6-B672-D9707FB7D946}" type="slidenum">
              <a:rPr kumimoji="1" lang="ja-JP" altLang="en-US" smtClean="0"/>
              <a:pPr/>
              <a:t>21</a:t>
            </a:fld>
            <a:endParaRPr kumimoji="1" lang="ja-JP" altLang="en-US" dirty="0"/>
          </a:p>
        </p:txBody>
      </p:sp>
      <p:sp>
        <p:nvSpPr>
          <p:cNvPr id="3" name="タイトル 2"/>
          <p:cNvSpPr>
            <a:spLocks noGrp="1"/>
          </p:cNvSpPr>
          <p:nvPr>
            <p:ph type="title"/>
          </p:nvPr>
        </p:nvSpPr>
        <p:spPr/>
        <p:txBody>
          <a:bodyPr/>
          <a:lstStyle/>
          <a:p>
            <a:r>
              <a:rPr lang="en-US" altLang="ja-JP" b="1" dirty="0"/>
              <a:t>Entity Framework</a:t>
            </a:r>
            <a:endParaRPr kumimoji="1" lang="ja-JP" altLang="en-US" b="1" dirty="0"/>
          </a:p>
        </p:txBody>
      </p:sp>
      <p:sp>
        <p:nvSpPr>
          <p:cNvPr id="4" name="コンテンツ プレースホルダー 3"/>
          <p:cNvSpPr>
            <a:spLocks noGrp="1"/>
          </p:cNvSpPr>
          <p:nvPr>
            <p:ph idx="1"/>
          </p:nvPr>
        </p:nvSpPr>
        <p:spPr/>
        <p:txBody>
          <a:bodyPr>
            <a:noAutofit/>
          </a:bodyPr>
          <a:lstStyle/>
          <a:p>
            <a:r>
              <a:rPr lang="ja-JP" altLang="en-US" sz="2800" dirty="0">
                <a:solidFill>
                  <a:srgbClr val="00B0F0"/>
                </a:solidFill>
              </a:rPr>
              <a:t>論理モデル、エンティティを定義してデータベースへアクセスするための手段を提供する技術</a:t>
            </a:r>
          </a:p>
          <a:p>
            <a:pPr lvl="1">
              <a:spcBef>
                <a:spcPts val="600"/>
              </a:spcBef>
            </a:pPr>
            <a:r>
              <a:rPr lang="ja-JP" altLang="en-US" sz="2300" dirty="0"/>
              <a:t>既存のデータベースの構造</a:t>
            </a:r>
            <a:r>
              <a:rPr lang="ja-JP" altLang="en-US" sz="2300" dirty="0" smtClean="0"/>
              <a:t>から</a:t>
            </a:r>
            <a:r>
              <a:rPr lang="en-US" altLang="ja-JP" sz="2300" dirty="0" smtClean="0"/>
              <a:t/>
            </a:r>
            <a:br>
              <a:rPr lang="en-US" altLang="ja-JP" sz="2300" dirty="0" smtClean="0"/>
            </a:br>
            <a:r>
              <a:rPr lang="ja-JP" altLang="en-US" sz="2300" dirty="0" smtClean="0"/>
              <a:t>エンティティ</a:t>
            </a:r>
            <a:r>
              <a:rPr lang="ja-JP" altLang="en-US" sz="2300" dirty="0"/>
              <a:t>を生成可能</a:t>
            </a:r>
          </a:p>
          <a:p>
            <a:pPr lvl="1">
              <a:spcBef>
                <a:spcPts val="600"/>
              </a:spcBef>
            </a:pPr>
            <a:r>
              <a:rPr lang="en-US" altLang="ja-JP" sz="2300" b="1" dirty="0"/>
              <a:t>.NET </a:t>
            </a:r>
            <a:r>
              <a:rPr lang="ja-JP" altLang="en-US" sz="2300" dirty="0"/>
              <a:t>用の </a:t>
            </a:r>
            <a:r>
              <a:rPr lang="en-US" altLang="ja-JP" sz="2300" b="1" dirty="0"/>
              <a:t>O/R</a:t>
            </a:r>
            <a:r>
              <a:rPr lang="en-US" altLang="ja-JP" sz="2300" dirty="0"/>
              <a:t> </a:t>
            </a:r>
            <a:r>
              <a:rPr lang="ja-JP" altLang="en-US" sz="2300" dirty="0"/>
              <a:t>マッパー</a:t>
            </a:r>
          </a:p>
          <a:p>
            <a:pPr lvl="1">
              <a:spcBef>
                <a:spcPts val="600"/>
              </a:spcBef>
            </a:pPr>
            <a:r>
              <a:rPr lang="en-US" altLang="ja-JP" sz="2300" b="1" dirty="0"/>
              <a:t>MVC</a:t>
            </a:r>
            <a:r>
              <a:rPr lang="ja-JP" altLang="en-US" sz="2300" dirty="0"/>
              <a:t>モデルなどの</a:t>
            </a:r>
            <a:r>
              <a:rPr lang="ja-JP" altLang="en-US" sz="2300" dirty="0" smtClean="0"/>
              <a:t>テクノロジー</a:t>
            </a:r>
            <a:r>
              <a:rPr lang="en-US" altLang="ja-JP" sz="2300" dirty="0" smtClean="0"/>
              <a:t/>
            </a:r>
            <a:br>
              <a:rPr lang="en-US" altLang="ja-JP" sz="2300" dirty="0" smtClean="0"/>
            </a:br>
            <a:r>
              <a:rPr lang="ja-JP" altLang="en-US" sz="2300" dirty="0" smtClean="0"/>
              <a:t>と</a:t>
            </a:r>
            <a:r>
              <a:rPr lang="ja-JP" altLang="en-US" sz="2300" dirty="0"/>
              <a:t>相性がよい</a:t>
            </a:r>
          </a:p>
          <a:p>
            <a:pPr lvl="1">
              <a:spcBef>
                <a:spcPts val="600"/>
              </a:spcBef>
            </a:pPr>
            <a:r>
              <a:rPr lang="en-US" altLang="ja-JP" sz="2300" b="1" dirty="0"/>
              <a:t>Code First</a:t>
            </a:r>
            <a:r>
              <a:rPr lang="ja-JP" altLang="en-US" sz="2300" dirty="0"/>
              <a:t>（コードファースト</a:t>
            </a:r>
            <a:r>
              <a:rPr lang="ja-JP" altLang="en-US" sz="2300" dirty="0" smtClean="0"/>
              <a:t>）</a:t>
            </a:r>
            <a:r>
              <a:rPr lang="en-US" altLang="ja-JP" sz="2300" dirty="0" smtClean="0"/>
              <a:t/>
            </a:r>
            <a:br>
              <a:rPr lang="en-US" altLang="ja-JP" sz="2300" dirty="0" smtClean="0"/>
            </a:br>
            <a:r>
              <a:rPr lang="ja-JP" altLang="en-US" sz="2300" dirty="0" smtClean="0"/>
              <a:t>の考え方</a:t>
            </a:r>
            <a:r>
              <a:rPr lang="ja-JP" altLang="en-US" sz="2300" dirty="0"/>
              <a:t>も取り入れており</a:t>
            </a:r>
            <a:r>
              <a:rPr lang="ja-JP" altLang="en-US" sz="2300" dirty="0" smtClean="0"/>
              <a:t>、</a:t>
            </a:r>
            <a:r>
              <a:rPr lang="en-US" altLang="ja-JP" sz="2300" dirty="0" smtClean="0"/>
              <a:t/>
            </a:r>
            <a:br>
              <a:rPr lang="en-US" altLang="ja-JP" sz="2300" dirty="0" smtClean="0"/>
            </a:br>
            <a:r>
              <a:rPr lang="en-US" altLang="ja-JP" sz="2300" b="1" dirty="0" smtClean="0"/>
              <a:t>ER </a:t>
            </a:r>
            <a:r>
              <a:rPr lang="ja-JP" altLang="en-US" sz="2300" dirty="0" smtClean="0"/>
              <a:t>図からデータベース、</a:t>
            </a:r>
            <a:r>
              <a:rPr lang="en-US" altLang="ja-JP" sz="2300" dirty="0" smtClean="0"/>
              <a:t/>
            </a:r>
            <a:br>
              <a:rPr lang="en-US" altLang="ja-JP" sz="2300" dirty="0" smtClean="0"/>
            </a:br>
            <a:r>
              <a:rPr lang="ja-JP" altLang="en-US" sz="2300" dirty="0" smtClean="0"/>
              <a:t>テーブル</a:t>
            </a:r>
            <a:r>
              <a:rPr lang="ja-JP" altLang="en-US" sz="2300" dirty="0"/>
              <a:t>、属性</a:t>
            </a:r>
            <a:r>
              <a:rPr lang="ja-JP" altLang="en-US" sz="2300" dirty="0" smtClean="0"/>
              <a:t>、リレーション</a:t>
            </a:r>
            <a:r>
              <a:rPr lang="en-US" altLang="ja-JP" sz="2300" dirty="0" smtClean="0"/>
              <a:t/>
            </a:r>
            <a:br>
              <a:rPr lang="en-US" altLang="ja-JP" sz="2300" dirty="0" smtClean="0"/>
            </a:br>
            <a:r>
              <a:rPr lang="ja-JP" altLang="en-US" sz="2300" dirty="0" smtClean="0"/>
              <a:t>など</a:t>
            </a:r>
            <a:r>
              <a:rPr lang="ja-JP" altLang="en-US" sz="2300" dirty="0"/>
              <a:t>を生成することも可能</a:t>
            </a:r>
          </a:p>
          <a:p>
            <a:pPr lvl="1">
              <a:spcBef>
                <a:spcPts val="600"/>
              </a:spcBef>
            </a:pPr>
            <a:r>
              <a:rPr lang="ja-JP" altLang="en-US" sz="2300" dirty="0" smtClean="0"/>
              <a:t>標準</a:t>
            </a:r>
            <a:r>
              <a:rPr lang="ja-JP" altLang="en-US" sz="2300" dirty="0"/>
              <a:t>で対応しているのは </a:t>
            </a:r>
            <a:r>
              <a:rPr lang="en-US" altLang="ja-JP" sz="2300" dirty="0" smtClean="0"/>
              <a:t/>
            </a:r>
            <a:br>
              <a:rPr lang="en-US" altLang="ja-JP" sz="2300" dirty="0" smtClean="0"/>
            </a:br>
            <a:r>
              <a:rPr lang="en-US" altLang="ja-JP" sz="2300" b="1" dirty="0" smtClean="0"/>
              <a:t>SQL </a:t>
            </a:r>
            <a:r>
              <a:rPr lang="en-US" altLang="ja-JP" sz="2300" b="1" dirty="0"/>
              <a:t>Server </a:t>
            </a:r>
            <a:r>
              <a:rPr lang="ja-JP" altLang="en-US" sz="2300" dirty="0"/>
              <a:t>のみ</a:t>
            </a:r>
          </a:p>
          <a:p>
            <a:endParaRPr kumimoji="1" lang="ja-JP" altLang="en-US" sz="2800" dirty="0"/>
          </a:p>
        </p:txBody>
      </p:sp>
      <p:pic>
        <p:nvPicPr>
          <p:cNvPr id="5" name="図 4"/>
          <p:cNvPicPr>
            <a:picLocks noChangeAspect="1"/>
          </p:cNvPicPr>
          <p:nvPr/>
        </p:nvPicPr>
        <p:blipFill>
          <a:blip r:embed="rId2"/>
          <a:stretch>
            <a:fillRect/>
          </a:stretch>
        </p:blipFill>
        <p:spPr>
          <a:xfrm>
            <a:off x="5118860" y="2330600"/>
            <a:ext cx="7295938" cy="416665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508923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946C57F-C820-4AA6-B672-D9707FB7D946}" type="slidenum">
              <a:rPr kumimoji="1" lang="ja-JP" altLang="en-US" smtClean="0"/>
              <a:pPr/>
              <a:t>22</a:t>
            </a:fld>
            <a:endParaRPr kumimoji="1" lang="ja-JP" altLang="en-US" dirty="0"/>
          </a:p>
        </p:txBody>
      </p:sp>
      <p:sp>
        <p:nvSpPr>
          <p:cNvPr id="3" name="タイトル 2"/>
          <p:cNvSpPr>
            <a:spLocks noGrp="1"/>
          </p:cNvSpPr>
          <p:nvPr>
            <p:ph type="title"/>
          </p:nvPr>
        </p:nvSpPr>
        <p:spPr/>
        <p:txBody>
          <a:bodyPr/>
          <a:lstStyle/>
          <a:p>
            <a:r>
              <a:rPr kumimoji="1" lang="ja-JP" altLang="en-US" dirty="0" smtClean="0"/>
              <a:t>その他</a:t>
            </a:r>
            <a:endParaRPr kumimoji="1" lang="ja-JP" altLang="en-US" b="1" dirty="0"/>
          </a:p>
        </p:txBody>
      </p:sp>
      <p:sp>
        <p:nvSpPr>
          <p:cNvPr id="4" name="コンテンツ プレースホルダー 3"/>
          <p:cNvSpPr>
            <a:spLocks noGrp="1"/>
          </p:cNvSpPr>
          <p:nvPr>
            <p:ph idx="1"/>
          </p:nvPr>
        </p:nvSpPr>
        <p:spPr/>
        <p:txBody>
          <a:bodyPr>
            <a:normAutofit/>
          </a:bodyPr>
          <a:lstStyle/>
          <a:p>
            <a:pPr>
              <a:spcBef>
                <a:spcPts val="0"/>
              </a:spcBef>
            </a:pPr>
            <a:r>
              <a:rPr lang="en-US" altLang="ja-JP" sz="2800" b="1" dirty="0"/>
              <a:t>Transact SQL </a:t>
            </a:r>
            <a:r>
              <a:rPr lang="ja-JP" altLang="en-US" sz="2800" dirty="0"/>
              <a:t>機能強化 </a:t>
            </a:r>
            <a:r>
              <a:rPr lang="en-US" altLang="ja-JP" sz="2800" b="1" dirty="0"/>
              <a:t>in SQL Server </a:t>
            </a:r>
            <a:r>
              <a:rPr lang="en-US" altLang="ja-JP" sz="2800" b="1" dirty="0" smtClean="0"/>
              <a:t>2014</a:t>
            </a:r>
          </a:p>
          <a:p>
            <a:pPr lvl="1">
              <a:spcBef>
                <a:spcPts val="0"/>
              </a:spcBef>
            </a:pPr>
            <a:r>
              <a:rPr lang="en-US" altLang="ja-JP" sz="2400" b="1" dirty="0" smtClean="0">
                <a:solidFill>
                  <a:srgbClr val="00B0F0"/>
                </a:solidFill>
              </a:rPr>
              <a:t>SELECT </a:t>
            </a:r>
            <a:r>
              <a:rPr lang="en-US" altLang="ja-JP" sz="2400" b="1" dirty="0">
                <a:solidFill>
                  <a:srgbClr val="00B0F0"/>
                </a:solidFill>
              </a:rPr>
              <a:t>… INTO  </a:t>
            </a:r>
            <a:r>
              <a:rPr lang="ja-JP" altLang="en-US" sz="2400" dirty="0" smtClean="0">
                <a:solidFill>
                  <a:srgbClr val="00B0F0"/>
                </a:solidFill>
              </a:rPr>
              <a:t>のパラレル化</a:t>
            </a:r>
            <a:r>
              <a:rPr lang="ja-JP" altLang="en-US" sz="2400" dirty="0" smtClean="0"/>
              <a:t>（ただし</a:t>
            </a:r>
            <a:r>
              <a:rPr lang="en-US" altLang="ja-JP" sz="2400" b="1" dirty="0" smtClean="0"/>
              <a:t>DB</a:t>
            </a:r>
            <a:r>
              <a:rPr lang="ja-JP" altLang="en-US" sz="2400" dirty="0" smtClean="0"/>
              <a:t>互換性レベル </a:t>
            </a:r>
            <a:r>
              <a:rPr lang="en-US" altLang="ja-JP" sz="2400" b="1" dirty="0"/>
              <a:t>110</a:t>
            </a:r>
            <a:r>
              <a:rPr lang="en-US" altLang="ja-JP" sz="2400" dirty="0"/>
              <a:t> </a:t>
            </a:r>
            <a:r>
              <a:rPr lang="ja-JP" altLang="en-US" sz="2400" dirty="0" smtClean="0"/>
              <a:t>以上）</a:t>
            </a:r>
            <a:endParaRPr lang="en-US" altLang="ja-JP" sz="2400" dirty="0" smtClean="0"/>
          </a:p>
          <a:p>
            <a:r>
              <a:rPr lang="en-US" altLang="ja-JP" sz="2800" b="1" dirty="0">
                <a:solidFill>
                  <a:srgbClr val="00B0F0"/>
                </a:solidFill>
              </a:rPr>
              <a:t>Microsoft</a:t>
            </a:r>
            <a:r>
              <a:rPr lang="en-US" altLang="ja-JP" sz="2800" b="1" dirty="0"/>
              <a:t> </a:t>
            </a:r>
            <a:r>
              <a:rPr lang="en-US" altLang="ja-JP" sz="2800" b="1" dirty="0">
                <a:solidFill>
                  <a:srgbClr val="00B0F0"/>
                </a:solidFill>
              </a:rPr>
              <a:t>SQL Server Data Tools </a:t>
            </a:r>
            <a:r>
              <a:rPr lang="en-US" altLang="ja-JP" sz="2800" b="1" dirty="0"/>
              <a:t>- Business Intelligence for </a:t>
            </a:r>
            <a:r>
              <a:rPr lang="en-US" altLang="ja-JP" sz="2800" b="1" dirty="0" smtClean="0"/>
              <a:t>VS2013</a:t>
            </a:r>
            <a:endParaRPr lang="en-US" altLang="ja-JP" sz="2800" b="1" dirty="0"/>
          </a:p>
          <a:p>
            <a:pPr lvl="1">
              <a:spcBef>
                <a:spcPts val="0"/>
              </a:spcBef>
            </a:pPr>
            <a:r>
              <a:rPr lang="en-US" altLang="ja-JP" sz="2200" b="1" dirty="0" smtClean="0"/>
              <a:t>Analysis Services, Integration Services, Reporting Services </a:t>
            </a:r>
            <a:r>
              <a:rPr lang="ja-JP" altLang="en-US" sz="2200" dirty="0" smtClean="0"/>
              <a:t>の</a:t>
            </a:r>
            <a:r>
              <a:rPr lang="ja-JP" altLang="en-US" sz="2200" dirty="0"/>
              <a:t>プロジェクト </a:t>
            </a:r>
            <a:r>
              <a:rPr lang="ja-JP" altLang="en-US" sz="2200" dirty="0" smtClean="0"/>
              <a:t>テンプレート</a:t>
            </a:r>
            <a:endParaRPr lang="en-US" altLang="ja-JP" sz="2200" dirty="0"/>
          </a:p>
          <a:p>
            <a:r>
              <a:rPr lang="en-US" altLang="ja-JP" sz="2800" b="1" dirty="0">
                <a:solidFill>
                  <a:srgbClr val="00B0F0"/>
                </a:solidFill>
              </a:rPr>
              <a:t>Microsoft SQL Server 2014 Feature Pack</a:t>
            </a:r>
          </a:p>
          <a:p>
            <a:pPr lvl="1">
              <a:spcBef>
                <a:spcPts val="0"/>
              </a:spcBef>
            </a:pPr>
            <a:r>
              <a:rPr lang="en-US" altLang="ja-JP" sz="2200" b="1" dirty="0" smtClean="0"/>
              <a:t>Microsoft SQL </a:t>
            </a:r>
            <a:r>
              <a:rPr lang="en-US" altLang="ja-JP" sz="2200" b="1" dirty="0"/>
              <a:t>Server 2014 Analysis Management Objects Analysis Management Objects (</a:t>
            </a:r>
            <a:r>
              <a:rPr lang="en-US" altLang="ja-JP" sz="2200" b="1" dirty="0">
                <a:solidFill>
                  <a:srgbClr val="C00000"/>
                </a:solidFill>
              </a:rPr>
              <a:t>AMO</a:t>
            </a:r>
            <a:r>
              <a:rPr lang="en-US" altLang="ja-JP" sz="2200" b="1" dirty="0"/>
              <a:t>)</a:t>
            </a:r>
          </a:p>
          <a:p>
            <a:pPr lvl="1">
              <a:spcBef>
                <a:spcPts val="0"/>
              </a:spcBef>
            </a:pPr>
            <a:r>
              <a:rPr lang="en-US" altLang="ja-JP" sz="2200" b="1" dirty="0" smtClean="0"/>
              <a:t>Microsoft Windows </a:t>
            </a:r>
            <a:r>
              <a:rPr lang="en-US" altLang="ja-JP" sz="2200" b="1" dirty="0"/>
              <a:t>PowerShell Extensions for Microsoft SQL Server </a:t>
            </a:r>
            <a:r>
              <a:rPr lang="en-US" altLang="ja-JP" sz="2200" b="1" dirty="0" smtClean="0"/>
              <a:t>2014</a:t>
            </a:r>
            <a:r>
              <a:rPr lang="ja-JP" altLang="en-US" sz="2200" dirty="0" smtClean="0"/>
              <a:t>（</a:t>
            </a:r>
            <a:r>
              <a:rPr lang="en-US" altLang="ja-JP" sz="2200" b="1" dirty="0" smtClean="0">
                <a:solidFill>
                  <a:srgbClr val="C00000"/>
                </a:solidFill>
              </a:rPr>
              <a:t>SQLPS</a:t>
            </a:r>
            <a:r>
              <a:rPr lang="ja-JP" altLang="en-US" sz="2200" dirty="0" smtClean="0"/>
              <a:t>）</a:t>
            </a:r>
            <a:endParaRPr lang="en-US" altLang="ja-JP" sz="2200" dirty="0"/>
          </a:p>
          <a:p>
            <a:pPr lvl="1">
              <a:spcBef>
                <a:spcPts val="0"/>
              </a:spcBef>
            </a:pPr>
            <a:r>
              <a:rPr lang="en-US" altLang="ja-JP" sz="2200" b="1" dirty="0" smtClean="0"/>
              <a:t>Microsoft </a:t>
            </a:r>
            <a:r>
              <a:rPr lang="en-US" altLang="ja-JP" sz="2200" b="1" dirty="0">
                <a:solidFill>
                  <a:srgbClr val="C00000"/>
                </a:solidFill>
              </a:rPr>
              <a:t>ODBC Driver 11 </a:t>
            </a:r>
            <a:r>
              <a:rPr lang="en-US" altLang="ja-JP" sz="2200" b="1" dirty="0"/>
              <a:t>for Microsoft SQL Server</a:t>
            </a:r>
          </a:p>
          <a:p>
            <a:pPr lvl="1">
              <a:spcBef>
                <a:spcPts val="0"/>
              </a:spcBef>
            </a:pPr>
            <a:r>
              <a:rPr lang="en-US" altLang="ja-JP" sz="2200" b="1" dirty="0" smtClean="0"/>
              <a:t>Microsoft </a:t>
            </a:r>
            <a:r>
              <a:rPr lang="en-US" altLang="ja-JP" sz="2200" b="1" dirty="0">
                <a:solidFill>
                  <a:srgbClr val="C00000"/>
                </a:solidFill>
              </a:rPr>
              <a:t>JDBC Driver 4.0 </a:t>
            </a:r>
            <a:r>
              <a:rPr lang="en-US" altLang="ja-JP" sz="2200" b="1" dirty="0"/>
              <a:t>for Microsoft SQL Server</a:t>
            </a:r>
          </a:p>
          <a:p>
            <a:pPr lvl="1">
              <a:spcBef>
                <a:spcPts val="0"/>
              </a:spcBef>
            </a:pPr>
            <a:r>
              <a:rPr lang="en-US" altLang="ja-JP" sz="2200" b="1" dirty="0" smtClean="0"/>
              <a:t>Microsoft </a:t>
            </a:r>
            <a:r>
              <a:rPr lang="en-US" altLang="ja-JP" sz="2200" b="1" dirty="0"/>
              <a:t>Drivers 3.0 for PHP for Microsoft SQL Server</a:t>
            </a:r>
          </a:p>
          <a:p>
            <a:pPr lvl="1">
              <a:spcBef>
                <a:spcPts val="0"/>
              </a:spcBef>
            </a:pPr>
            <a:r>
              <a:rPr lang="en-US" altLang="ja-JP" sz="2200" b="1" dirty="0" smtClean="0"/>
              <a:t>Microsoft </a:t>
            </a:r>
            <a:r>
              <a:rPr lang="en-US" altLang="ja-JP" sz="2200" b="1" dirty="0"/>
              <a:t>OData Source for Microsoft SQL Server 2014</a:t>
            </a:r>
          </a:p>
          <a:p>
            <a:pPr lvl="1">
              <a:spcBef>
                <a:spcPts val="0"/>
              </a:spcBef>
            </a:pPr>
            <a:r>
              <a:rPr lang="en-US" altLang="ja-JP" sz="2200" b="1" dirty="0" smtClean="0"/>
              <a:t>Microsoft </a:t>
            </a:r>
            <a:r>
              <a:rPr lang="en-US" altLang="ja-JP" sz="2200" b="1" dirty="0"/>
              <a:t>SQL Server </a:t>
            </a:r>
            <a:r>
              <a:rPr lang="en-US" altLang="ja-JP" sz="2200" b="1" dirty="0">
                <a:solidFill>
                  <a:srgbClr val="C00000"/>
                </a:solidFill>
              </a:rPr>
              <a:t>StreamInsight</a:t>
            </a:r>
          </a:p>
          <a:p>
            <a:pPr lvl="1">
              <a:spcBef>
                <a:spcPts val="0"/>
              </a:spcBef>
            </a:pPr>
            <a:r>
              <a:rPr lang="en-US" altLang="ja-JP" sz="2200" b="1" dirty="0" smtClean="0"/>
              <a:t>Microsoft </a:t>
            </a:r>
            <a:r>
              <a:rPr lang="en-US" altLang="ja-JP" sz="2200" b="1" dirty="0"/>
              <a:t>SQL Server 2014 </a:t>
            </a:r>
            <a:r>
              <a:rPr lang="ja-JP" altLang="en-US" sz="2200" dirty="0"/>
              <a:t>用</a:t>
            </a:r>
            <a:r>
              <a:rPr lang="ja-JP" altLang="en-US" sz="2200" b="1" dirty="0"/>
              <a:t> </a:t>
            </a:r>
            <a:r>
              <a:rPr lang="en-US" altLang="ja-JP" sz="2200" b="1" dirty="0"/>
              <a:t>Microsoft Connector for SAP BW</a:t>
            </a:r>
          </a:p>
          <a:p>
            <a:pPr lvl="1">
              <a:spcBef>
                <a:spcPts val="0"/>
              </a:spcBef>
            </a:pPr>
            <a:r>
              <a:rPr lang="en-US" altLang="ja-JP" sz="2200" b="1" dirty="0" smtClean="0"/>
              <a:t>Microsoft </a:t>
            </a:r>
            <a:r>
              <a:rPr lang="en-US" altLang="ja-JP" sz="2200" b="1" dirty="0"/>
              <a:t>SQL Server 2014 </a:t>
            </a:r>
            <a:r>
              <a:rPr lang="en-US" altLang="ja-JP" sz="2200" b="1" dirty="0">
                <a:solidFill>
                  <a:srgbClr val="C00000"/>
                </a:solidFill>
              </a:rPr>
              <a:t>ADOMD.NET</a:t>
            </a:r>
          </a:p>
          <a:p>
            <a:pPr lvl="1">
              <a:spcBef>
                <a:spcPts val="0"/>
              </a:spcBef>
            </a:pPr>
            <a:r>
              <a:rPr lang="en-US" altLang="ja-JP" sz="2200" b="1" dirty="0" smtClean="0"/>
              <a:t>Microsoft </a:t>
            </a:r>
            <a:r>
              <a:rPr lang="en-US" altLang="ja-JP" sz="2200" b="1" dirty="0"/>
              <a:t>Analysis Services OLE DB Provider for Microsoft SQL Server 2014</a:t>
            </a:r>
          </a:p>
          <a:p>
            <a:endParaRPr lang="ja-JP" altLang="en-US" sz="2000" dirty="0"/>
          </a:p>
          <a:p>
            <a:endParaRPr lang="en-US" altLang="ja-JP" sz="2200" dirty="0" smtClean="0"/>
          </a:p>
          <a:p>
            <a:endParaRPr kumimoji="1" lang="ja-JP" altLang="en-US" sz="2200" dirty="0"/>
          </a:p>
        </p:txBody>
      </p:sp>
    </p:spTree>
    <p:extLst>
      <p:ext uri="{BB962C8B-B14F-4D97-AF65-F5344CB8AC3E}">
        <p14:creationId xmlns:p14="http://schemas.microsoft.com/office/powerpoint/2010/main" val="362613388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p:nvSpPr>
        <p:spPr>
          <a:xfrm>
            <a:off x="4418037" y="400918"/>
            <a:ext cx="7632848" cy="3096344"/>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noAutofit/>
          </a:bodyPr>
          <a:lstStyle/>
          <a:p>
            <a:pPr marL="84137" defTabSz="932404">
              <a:spcBef>
                <a:spcPts val="300"/>
              </a:spcBef>
              <a:spcAft>
                <a:spcPts val="1200"/>
              </a:spcAft>
            </a:pPr>
            <a:r>
              <a:rPr kumimoji="1" lang="en-US" altLang="ja-JP" sz="4800" b="1" spc="-100" dirty="0">
                <a:solidFill>
                  <a:prstClr val="white"/>
                </a:solidFill>
                <a:latin typeface="Segoe UI Light" panose="020B0502040204020203" pitchFamily="34" charset="0"/>
                <a:ea typeface="メイリオ" panose="020B0604030504040204" pitchFamily="50" charset="-128"/>
                <a:cs typeface="+mj-cs"/>
              </a:rPr>
              <a:t>Power BI </a:t>
            </a:r>
            <a:r>
              <a:rPr kumimoji="1" lang="ja-JP" altLang="en-US" sz="4800" spc="-100" dirty="0">
                <a:solidFill>
                  <a:prstClr val="white"/>
                </a:solidFill>
                <a:latin typeface="Segoe UI Light" panose="020B0502040204020203" pitchFamily="34" charset="0"/>
                <a:ea typeface="メイリオ" panose="020B0604030504040204" pitchFamily="50" charset="-128"/>
                <a:cs typeface="+mj-cs"/>
              </a:rPr>
              <a:t>によるデータ活用</a:t>
            </a:r>
            <a:endParaRPr lang="en-US" altLang="ja-JP" sz="3200" spc="-100" dirty="0" smtClean="0">
              <a:solidFill>
                <a:srgbClr val="FFFFFF"/>
              </a:solidFill>
              <a:latin typeface="Segoe UI Light" panose="020B0502040204020203" pitchFamily="34" charset="0"/>
              <a:ea typeface="メイリオ" panose="020B0604030504040204" pitchFamily="50" charset="-128"/>
            </a:endParaRPr>
          </a:p>
          <a:p>
            <a:pPr marL="355600" indent="-271463" defTabSz="932404">
              <a:spcBef>
                <a:spcPts val="300"/>
              </a:spcBef>
              <a:buFont typeface="Arial" panose="020B0604020202020204" pitchFamily="34" charset="0"/>
              <a:buChar char="•"/>
            </a:pPr>
            <a:r>
              <a:rPr lang="ja-JP" altLang="en-US" sz="3200" spc="-100" dirty="0" smtClean="0">
                <a:solidFill>
                  <a:srgbClr val="FFFFFF"/>
                </a:solidFill>
                <a:latin typeface="Segoe UI Light" panose="020B0502040204020203" pitchFamily="34" charset="0"/>
                <a:ea typeface="メイリオ" panose="020B0604030504040204" pitchFamily="50" charset="-128"/>
              </a:rPr>
              <a:t>あらゆるデータを抽出、結合し分析</a:t>
            </a:r>
            <a:endParaRPr lang="en-US" altLang="ja-JP" sz="3200" spc="-100" dirty="0" smtClean="0">
              <a:solidFill>
                <a:srgbClr val="FFFFFF"/>
              </a:solidFill>
              <a:latin typeface="Segoe UI Light" panose="020B0502040204020203" pitchFamily="34" charset="0"/>
              <a:ea typeface="メイリオ" panose="020B0604030504040204" pitchFamily="50" charset="-128"/>
            </a:endParaRPr>
          </a:p>
          <a:p>
            <a:pPr marL="355600" indent="-271463" defTabSz="932404">
              <a:spcBef>
                <a:spcPts val="300"/>
              </a:spcBef>
              <a:buFont typeface="Arial" panose="020B0604020202020204" pitchFamily="34" charset="0"/>
              <a:buChar char="•"/>
            </a:pPr>
            <a:r>
              <a:rPr lang="ja-JP" altLang="en-US" sz="3200" spc="-100" dirty="0" smtClean="0">
                <a:solidFill>
                  <a:srgbClr val="FFFFFF"/>
                </a:solidFill>
                <a:latin typeface="Segoe UI Light" panose="020B0502040204020203" pitchFamily="34" charset="0"/>
                <a:ea typeface="メイリオ" panose="020B0604030504040204" pitchFamily="50" charset="-128"/>
              </a:rPr>
              <a:t>使い慣れた </a:t>
            </a:r>
            <a:r>
              <a:rPr lang="en-US" altLang="ja-JP" sz="3200" spc="-100" dirty="0" smtClean="0">
                <a:solidFill>
                  <a:srgbClr val="FFFFFF"/>
                </a:solidFill>
                <a:latin typeface="Segoe UI Light" panose="020B0502040204020203" pitchFamily="34" charset="0"/>
                <a:ea typeface="メイリオ" panose="020B0604030504040204" pitchFamily="50" charset="-128"/>
              </a:rPr>
              <a:t>Excel</a:t>
            </a:r>
            <a:r>
              <a:rPr lang="ja-JP" altLang="en-US" sz="3200" spc="-100" dirty="0" smtClean="0">
                <a:solidFill>
                  <a:srgbClr val="FFFFFF"/>
                </a:solidFill>
                <a:latin typeface="Segoe UI Light" panose="020B0502040204020203" pitchFamily="34" charset="0"/>
                <a:ea typeface="メイリオ" panose="020B0604030504040204" pitchFamily="50" charset="-128"/>
              </a:rPr>
              <a:t> で分析、可視化</a:t>
            </a:r>
            <a:endParaRPr lang="en-US" altLang="ja-JP" sz="3200" spc="-100" dirty="0" smtClean="0">
              <a:solidFill>
                <a:srgbClr val="FFFFFF"/>
              </a:solidFill>
              <a:latin typeface="Segoe UI Light" panose="020B0502040204020203" pitchFamily="34" charset="0"/>
              <a:ea typeface="メイリオ" panose="020B0604030504040204" pitchFamily="50" charset="-128"/>
            </a:endParaRPr>
          </a:p>
          <a:p>
            <a:pPr marL="355600" indent="-271463" defTabSz="932404">
              <a:spcBef>
                <a:spcPts val="300"/>
              </a:spcBef>
              <a:buFont typeface="Arial" panose="020B0604020202020204" pitchFamily="34" charset="0"/>
              <a:buChar char="•"/>
            </a:pPr>
            <a:r>
              <a:rPr lang="en-US" altLang="ja-JP" sz="3200" b="1" spc="-100" dirty="0">
                <a:solidFill>
                  <a:srgbClr val="FFFFFF"/>
                </a:solidFill>
                <a:latin typeface="Segoe UI Light" panose="020B0502040204020203" pitchFamily="34" charset="0"/>
                <a:ea typeface="メイリオ" panose="020B0604030504040204" pitchFamily="50" charset="-128"/>
              </a:rPr>
              <a:t>Power BI </a:t>
            </a:r>
            <a:r>
              <a:rPr lang="ja-JP" altLang="en-US" sz="3200" spc="-100" dirty="0">
                <a:solidFill>
                  <a:srgbClr val="FFFFFF"/>
                </a:solidFill>
                <a:latin typeface="Segoe UI Light" panose="020B0502040204020203" pitchFamily="34" charset="0"/>
                <a:ea typeface="メイリオ" panose="020B0604030504040204" pitchFamily="50" charset="-128"/>
              </a:rPr>
              <a:t>による高い表現力と</a:t>
            </a:r>
            <a:r>
              <a:rPr lang="ja-JP" altLang="en-US" sz="3200" spc="-100" dirty="0" smtClean="0">
                <a:solidFill>
                  <a:srgbClr val="FFFFFF"/>
                </a:solidFill>
                <a:latin typeface="Segoe UI Light" panose="020B0502040204020203" pitchFamily="34" charset="0"/>
                <a:ea typeface="メイリオ" panose="020B0604030504040204" pitchFamily="50" charset="-128"/>
              </a:rPr>
              <a:t>共有</a:t>
            </a:r>
            <a:endParaRPr lang="ja-JP" altLang="en-US" sz="3200" spc="-100" dirty="0">
              <a:solidFill>
                <a:srgbClr val="FFFFFF"/>
              </a:solidFill>
              <a:latin typeface="Segoe UI Light"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111525431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946C57F-C820-4AA6-B672-D9707FB7D946}" type="slidenum">
              <a:rPr kumimoji="1" lang="ja-JP" altLang="en-US" smtClean="0"/>
              <a:pPr/>
              <a:t>24</a:t>
            </a:fld>
            <a:endParaRPr kumimoji="1" lang="ja-JP" altLang="en-US" dirty="0"/>
          </a:p>
        </p:txBody>
      </p:sp>
      <p:sp>
        <p:nvSpPr>
          <p:cNvPr id="3" name="タイトル 2"/>
          <p:cNvSpPr>
            <a:spLocks noGrp="1"/>
          </p:cNvSpPr>
          <p:nvPr>
            <p:ph type="title"/>
          </p:nvPr>
        </p:nvSpPr>
        <p:spPr/>
        <p:txBody>
          <a:bodyPr/>
          <a:lstStyle/>
          <a:p>
            <a:r>
              <a:rPr lang="en-US" altLang="ja-JP" b="1" dirty="0"/>
              <a:t>Power Query</a:t>
            </a:r>
            <a:endParaRPr kumimoji="1" lang="ja-JP" altLang="en-US" b="1" dirty="0"/>
          </a:p>
        </p:txBody>
      </p:sp>
      <p:sp>
        <p:nvSpPr>
          <p:cNvPr id="4" name="コンテンツ プレースホルダー 3"/>
          <p:cNvSpPr>
            <a:spLocks noGrp="1"/>
          </p:cNvSpPr>
          <p:nvPr>
            <p:ph idx="1"/>
          </p:nvPr>
        </p:nvSpPr>
        <p:spPr/>
        <p:txBody>
          <a:bodyPr/>
          <a:lstStyle/>
          <a:p>
            <a:r>
              <a:rPr lang="ja-JP" altLang="en-US" sz="2800" dirty="0" smtClean="0"/>
              <a:t>種々の外部データをインポート</a:t>
            </a:r>
            <a:r>
              <a:rPr lang="ja-JP" altLang="en-US" sz="2800" dirty="0"/>
              <a:t>する </a:t>
            </a:r>
            <a:r>
              <a:rPr lang="en-US" altLang="ja-JP" sz="2800" b="1" dirty="0"/>
              <a:t>Excel</a:t>
            </a:r>
            <a:r>
              <a:rPr lang="en-US" altLang="ja-JP" sz="2800" dirty="0"/>
              <a:t> </a:t>
            </a:r>
            <a:r>
              <a:rPr lang="ja-JP" altLang="en-US" sz="2800" dirty="0"/>
              <a:t>アドイン</a:t>
            </a:r>
          </a:p>
          <a:p>
            <a:pPr lvl="1"/>
            <a:r>
              <a:rPr lang="ja-JP" altLang="en-US" sz="2400" dirty="0"/>
              <a:t>探索、クエリ、変換、加工を実現</a:t>
            </a:r>
          </a:p>
          <a:p>
            <a:endParaRPr kumimoji="1" lang="ja-JP" altLang="en-US" dirty="0"/>
          </a:p>
        </p:txBody>
      </p:sp>
      <p:pic>
        <p:nvPicPr>
          <p:cNvPr id="5" name="図 4"/>
          <p:cNvPicPr>
            <a:picLocks noChangeAspect="1"/>
          </p:cNvPicPr>
          <p:nvPr/>
        </p:nvPicPr>
        <p:blipFill>
          <a:blip r:embed="rId2"/>
          <a:stretch>
            <a:fillRect/>
          </a:stretch>
        </p:blipFill>
        <p:spPr>
          <a:xfrm>
            <a:off x="273711" y="2573354"/>
            <a:ext cx="8774745" cy="5097164"/>
          </a:xfrm>
          <a:prstGeom prst="rect">
            <a:avLst/>
          </a:prstGeom>
        </p:spPr>
      </p:pic>
      <p:pic>
        <p:nvPicPr>
          <p:cNvPr id="6" name="図 5"/>
          <p:cNvPicPr>
            <a:picLocks noChangeAspect="1"/>
          </p:cNvPicPr>
          <p:nvPr/>
        </p:nvPicPr>
        <p:blipFill>
          <a:blip r:embed="rId3"/>
          <a:stretch>
            <a:fillRect/>
          </a:stretch>
        </p:blipFill>
        <p:spPr>
          <a:xfrm>
            <a:off x="4123430" y="4077739"/>
            <a:ext cx="2143125" cy="2800350"/>
          </a:xfrm>
          <a:prstGeom prst="rect">
            <a:avLst/>
          </a:prstGeom>
          <a:ln>
            <a:solidFill>
              <a:schemeClr val="accent1"/>
            </a:solidFill>
          </a:ln>
          <a:effectLst>
            <a:outerShdw blurRad="50800" dist="38100" dir="2700000" algn="tl" rotWithShape="0">
              <a:prstClr val="black">
                <a:alpha val="40000"/>
              </a:prstClr>
            </a:outerShdw>
          </a:effectLst>
        </p:spPr>
      </p:pic>
      <p:pic>
        <p:nvPicPr>
          <p:cNvPr id="7" name="図 6"/>
          <p:cNvPicPr>
            <a:picLocks noChangeAspect="1"/>
          </p:cNvPicPr>
          <p:nvPr/>
        </p:nvPicPr>
        <p:blipFill>
          <a:blip r:embed="rId4"/>
          <a:stretch>
            <a:fillRect/>
          </a:stretch>
        </p:blipFill>
        <p:spPr>
          <a:xfrm>
            <a:off x="6577339" y="2130424"/>
            <a:ext cx="2521916" cy="4747665"/>
          </a:xfrm>
          <a:prstGeom prst="rect">
            <a:avLst/>
          </a:prstGeom>
          <a:ln>
            <a:solidFill>
              <a:schemeClr val="accent1"/>
            </a:solidFill>
          </a:ln>
          <a:effectLst>
            <a:outerShdw blurRad="50800" dist="38100" dir="2700000" algn="tl" rotWithShape="0">
              <a:prstClr val="black">
                <a:alpha val="40000"/>
              </a:prstClr>
            </a:outerShdw>
          </a:effectLst>
        </p:spPr>
      </p:pic>
      <p:pic>
        <p:nvPicPr>
          <p:cNvPr id="8" name="図 7"/>
          <p:cNvPicPr>
            <a:picLocks noChangeAspect="1"/>
          </p:cNvPicPr>
          <p:nvPr/>
        </p:nvPicPr>
        <p:blipFill>
          <a:blip r:embed="rId5"/>
          <a:stretch>
            <a:fillRect/>
          </a:stretch>
        </p:blipFill>
        <p:spPr>
          <a:xfrm>
            <a:off x="9374704" y="1540932"/>
            <a:ext cx="2569424" cy="5294293"/>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0356345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946C57F-C820-4AA6-B672-D9707FB7D946}" type="slidenum">
              <a:rPr kumimoji="1" lang="ja-JP" altLang="en-US" smtClean="0"/>
              <a:pPr/>
              <a:t>25</a:t>
            </a:fld>
            <a:endParaRPr kumimoji="1" lang="ja-JP" altLang="en-US" dirty="0"/>
          </a:p>
        </p:txBody>
      </p:sp>
      <p:sp>
        <p:nvSpPr>
          <p:cNvPr id="3" name="タイトル 2"/>
          <p:cNvSpPr>
            <a:spLocks noGrp="1"/>
          </p:cNvSpPr>
          <p:nvPr>
            <p:ph type="title"/>
          </p:nvPr>
        </p:nvSpPr>
        <p:spPr/>
        <p:txBody>
          <a:bodyPr/>
          <a:lstStyle/>
          <a:p>
            <a:r>
              <a:rPr lang="en-US" altLang="ja-JP" b="1" dirty="0"/>
              <a:t>Power Map</a:t>
            </a:r>
            <a:endParaRPr kumimoji="1" lang="ja-JP" altLang="en-US" b="1" dirty="0"/>
          </a:p>
        </p:txBody>
      </p:sp>
      <p:sp>
        <p:nvSpPr>
          <p:cNvPr id="4" name="コンテンツ プレースホルダー 3"/>
          <p:cNvSpPr>
            <a:spLocks noGrp="1"/>
          </p:cNvSpPr>
          <p:nvPr>
            <p:ph idx="1"/>
          </p:nvPr>
        </p:nvSpPr>
        <p:spPr/>
        <p:txBody>
          <a:bodyPr/>
          <a:lstStyle/>
          <a:p>
            <a:r>
              <a:rPr lang="ja-JP" altLang="en-US" sz="2800" dirty="0"/>
              <a:t>データを </a:t>
            </a:r>
            <a:r>
              <a:rPr lang="en-US" altLang="ja-JP" sz="2800" b="1" dirty="0"/>
              <a:t>3D</a:t>
            </a:r>
            <a:r>
              <a:rPr lang="en-US" altLang="ja-JP" sz="2800" dirty="0"/>
              <a:t> </a:t>
            </a:r>
            <a:r>
              <a:rPr lang="ja-JP" altLang="en-US" sz="2800" dirty="0"/>
              <a:t>マップ上にプロットし、ビジュアライズする </a:t>
            </a:r>
            <a:r>
              <a:rPr lang="en-US" altLang="ja-JP" sz="2800" b="1" dirty="0" smtClean="0"/>
              <a:t>Excel</a:t>
            </a:r>
            <a:r>
              <a:rPr lang="en-US" altLang="ja-JP" sz="2800" dirty="0" smtClean="0"/>
              <a:t> </a:t>
            </a:r>
            <a:r>
              <a:rPr lang="ja-JP" altLang="en-US" sz="2800" dirty="0"/>
              <a:t>アドイン</a:t>
            </a:r>
          </a:p>
          <a:p>
            <a:pPr lvl="1"/>
            <a:r>
              <a:rPr lang="en-US" altLang="ja-JP" sz="2400" b="1" dirty="0"/>
              <a:t>3D</a:t>
            </a:r>
            <a:r>
              <a:rPr lang="en-US" altLang="ja-JP" sz="2400" dirty="0"/>
              <a:t> </a:t>
            </a:r>
            <a:r>
              <a:rPr lang="ja-JP" altLang="en-US" sz="2400" dirty="0"/>
              <a:t>視覚化機能</a:t>
            </a:r>
            <a:r>
              <a:rPr lang="ja-JP" altLang="en-US" sz="2400" dirty="0" smtClean="0"/>
              <a:t>や録画機能</a:t>
            </a:r>
            <a:r>
              <a:rPr lang="ja-JP" altLang="en-US" sz="2400" dirty="0"/>
              <a:t>が充実</a:t>
            </a:r>
          </a:p>
          <a:p>
            <a:pPr lvl="1"/>
            <a:r>
              <a:rPr lang="ja-JP" altLang="en-US" sz="2400" dirty="0"/>
              <a:t>タイムラインを</a:t>
            </a:r>
            <a:r>
              <a:rPr lang="ja-JP" altLang="en-US" sz="2400" dirty="0" smtClean="0"/>
              <a:t>サポート</a:t>
            </a:r>
            <a:endParaRPr lang="en-US" altLang="ja-JP" sz="2400" dirty="0" smtClean="0"/>
          </a:p>
          <a:p>
            <a:pPr lvl="1"/>
            <a:r>
              <a:rPr lang="ja-JP" altLang="en-US" sz="2400" dirty="0" smtClean="0"/>
              <a:t>複数</a:t>
            </a:r>
            <a:r>
              <a:rPr lang="ja-JP" altLang="en-US" sz="2400" dirty="0"/>
              <a:t>レイヤーを重ね合せることも可能</a:t>
            </a:r>
          </a:p>
          <a:p>
            <a:endParaRPr kumimoji="1" lang="ja-JP" altLang="en-US" dirty="0"/>
          </a:p>
        </p:txBody>
      </p:sp>
      <p:pic>
        <p:nvPicPr>
          <p:cNvPr id="5" name="図 4"/>
          <p:cNvPicPr>
            <a:picLocks noChangeAspect="1"/>
          </p:cNvPicPr>
          <p:nvPr/>
        </p:nvPicPr>
        <p:blipFill>
          <a:blip r:embed="rId2"/>
          <a:stretch>
            <a:fillRect/>
          </a:stretch>
        </p:blipFill>
        <p:spPr>
          <a:xfrm>
            <a:off x="241573" y="3025409"/>
            <a:ext cx="6830385" cy="3640205"/>
          </a:xfrm>
          <a:prstGeom prst="rect">
            <a:avLst/>
          </a:prstGeom>
          <a:ln>
            <a:solidFill>
              <a:schemeClr val="tx1"/>
            </a:solidFill>
          </a:ln>
          <a:effectLst>
            <a:outerShdw blurRad="50800" dist="38100" dir="2700000" algn="tl" rotWithShape="0">
              <a:prstClr val="black">
                <a:alpha val="40000"/>
              </a:prstClr>
            </a:outerShdw>
          </a:effectLst>
        </p:spPr>
      </p:pic>
      <p:pic>
        <p:nvPicPr>
          <p:cNvPr id="6" name="図 5"/>
          <p:cNvPicPr>
            <a:picLocks noChangeAspect="1"/>
          </p:cNvPicPr>
          <p:nvPr/>
        </p:nvPicPr>
        <p:blipFill rotWithShape="1">
          <a:blip r:embed="rId3"/>
          <a:srcRect b="5222"/>
          <a:stretch/>
        </p:blipFill>
        <p:spPr>
          <a:xfrm>
            <a:off x="7294551" y="1988285"/>
            <a:ext cx="4684326" cy="4677329"/>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396161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946C57F-C820-4AA6-B672-D9707FB7D946}" type="slidenum">
              <a:rPr kumimoji="1" lang="ja-JP" altLang="en-US" smtClean="0"/>
              <a:pPr/>
              <a:t>26</a:t>
            </a:fld>
            <a:endParaRPr kumimoji="1" lang="ja-JP" altLang="en-US" dirty="0"/>
          </a:p>
        </p:txBody>
      </p:sp>
      <p:sp>
        <p:nvSpPr>
          <p:cNvPr id="3" name="タイトル 2"/>
          <p:cNvSpPr>
            <a:spLocks noGrp="1"/>
          </p:cNvSpPr>
          <p:nvPr>
            <p:ph type="title"/>
          </p:nvPr>
        </p:nvSpPr>
        <p:spPr/>
        <p:txBody>
          <a:bodyPr/>
          <a:lstStyle/>
          <a:p>
            <a:r>
              <a:rPr lang="en-US" altLang="ja-JP" b="1" dirty="0"/>
              <a:t>Power Q&amp;A </a:t>
            </a:r>
            <a:endParaRPr kumimoji="1" lang="ja-JP" altLang="en-US" b="1" dirty="0"/>
          </a:p>
        </p:txBody>
      </p:sp>
      <p:sp>
        <p:nvSpPr>
          <p:cNvPr id="4" name="コンテンツ プレースホルダー 3"/>
          <p:cNvSpPr>
            <a:spLocks noGrp="1"/>
          </p:cNvSpPr>
          <p:nvPr>
            <p:ph idx="1"/>
          </p:nvPr>
        </p:nvSpPr>
        <p:spPr/>
        <p:txBody>
          <a:bodyPr>
            <a:normAutofit/>
          </a:bodyPr>
          <a:lstStyle/>
          <a:p>
            <a:pPr>
              <a:spcBef>
                <a:spcPts val="600"/>
              </a:spcBef>
            </a:pPr>
            <a:r>
              <a:rPr lang="en-US" altLang="ja-JP" sz="2800" b="1" dirty="0"/>
              <a:t>Office 365 SharePoint </a:t>
            </a:r>
            <a:r>
              <a:rPr lang="ja-JP" altLang="en-US" sz="2800" dirty="0"/>
              <a:t>に実装される </a:t>
            </a:r>
            <a:r>
              <a:rPr lang="en-US" altLang="ja-JP" sz="2800" b="1" dirty="0"/>
              <a:t>Power BI </a:t>
            </a:r>
            <a:r>
              <a:rPr lang="ja-JP" altLang="en-US" sz="2800" dirty="0"/>
              <a:t>の機能</a:t>
            </a:r>
          </a:p>
          <a:p>
            <a:pPr lvl="1">
              <a:spcBef>
                <a:spcPts val="600"/>
              </a:spcBef>
            </a:pPr>
            <a:r>
              <a:rPr lang="en-US" altLang="ja-JP" sz="2400" b="1" dirty="0"/>
              <a:t>Web</a:t>
            </a:r>
            <a:r>
              <a:rPr lang="en-US" altLang="ja-JP" sz="2400" dirty="0"/>
              <a:t> </a:t>
            </a:r>
            <a:r>
              <a:rPr lang="ja-JP" altLang="en-US" sz="2400" dirty="0"/>
              <a:t>検索のようにキーワードを入力して自由</a:t>
            </a:r>
            <a:r>
              <a:rPr lang="ja-JP" altLang="en-US" sz="2400" dirty="0" smtClean="0"/>
              <a:t>検索</a:t>
            </a:r>
            <a:endParaRPr lang="en-US" altLang="ja-JP" sz="2400" dirty="0" smtClean="0"/>
          </a:p>
          <a:p>
            <a:pPr lvl="1">
              <a:spcBef>
                <a:spcPts val="600"/>
              </a:spcBef>
            </a:pPr>
            <a:r>
              <a:rPr lang="ja-JP" altLang="en-US" sz="2400" dirty="0" smtClean="0"/>
              <a:t>動的</a:t>
            </a:r>
            <a:r>
              <a:rPr lang="ja-JP" altLang="en-US" sz="2400" dirty="0"/>
              <a:t>に結果をビジュアルに</a:t>
            </a:r>
            <a:r>
              <a:rPr lang="ja-JP" altLang="en-US" sz="2400" dirty="0" smtClean="0"/>
              <a:t>表示</a:t>
            </a:r>
            <a:endParaRPr lang="ja-JP" altLang="en-US" sz="2400" dirty="0"/>
          </a:p>
          <a:p>
            <a:pPr lvl="1">
              <a:spcBef>
                <a:spcPts val="600"/>
              </a:spcBef>
            </a:pPr>
            <a:r>
              <a:rPr lang="ja-JP" altLang="en-US" sz="2400" dirty="0" smtClean="0"/>
              <a:t>煩雑</a:t>
            </a:r>
            <a:r>
              <a:rPr lang="ja-JP" altLang="en-US" sz="2400" dirty="0"/>
              <a:t>なスライサーやピボット機能のスキルが不要</a:t>
            </a:r>
          </a:p>
          <a:p>
            <a:endParaRPr kumimoji="1" lang="ja-JP" altLang="en-US" sz="2400" dirty="0"/>
          </a:p>
        </p:txBody>
      </p:sp>
      <p:pic>
        <p:nvPicPr>
          <p:cNvPr id="5" name="図 4"/>
          <p:cNvPicPr>
            <a:picLocks noChangeAspect="1"/>
          </p:cNvPicPr>
          <p:nvPr/>
        </p:nvPicPr>
        <p:blipFill>
          <a:blip r:embed="rId2"/>
          <a:stretch>
            <a:fillRect/>
          </a:stretch>
        </p:blipFill>
        <p:spPr>
          <a:xfrm>
            <a:off x="313581" y="3133998"/>
            <a:ext cx="5782178" cy="3603624"/>
          </a:xfrm>
          <a:prstGeom prst="rect">
            <a:avLst/>
          </a:prstGeom>
        </p:spPr>
      </p:pic>
      <p:pic>
        <p:nvPicPr>
          <p:cNvPr id="6" name="図 5"/>
          <p:cNvPicPr>
            <a:picLocks noChangeAspect="1"/>
          </p:cNvPicPr>
          <p:nvPr/>
        </p:nvPicPr>
        <p:blipFill>
          <a:blip r:embed="rId3"/>
          <a:stretch>
            <a:fillRect/>
          </a:stretch>
        </p:blipFill>
        <p:spPr>
          <a:xfrm>
            <a:off x="6276954" y="3132730"/>
            <a:ext cx="5762406" cy="3604892"/>
          </a:xfrm>
          <a:prstGeom prst="rect">
            <a:avLst/>
          </a:prstGeom>
        </p:spPr>
      </p:pic>
      <p:sp>
        <p:nvSpPr>
          <p:cNvPr id="7" name="角丸四角形吹き出し 6"/>
          <p:cNvSpPr/>
          <p:nvPr/>
        </p:nvSpPr>
        <p:spPr bwMode="auto">
          <a:xfrm>
            <a:off x="2688081" y="4206876"/>
            <a:ext cx="2452256" cy="512322"/>
          </a:xfrm>
          <a:prstGeom prst="wedgeRoundRectCallout">
            <a:avLst>
              <a:gd name="adj1" fmla="val -54529"/>
              <a:gd name="adj2" fmla="val -127743"/>
              <a:gd name="adj3" fmla="val 16667"/>
            </a:avLst>
          </a:prstGeom>
          <a:solidFill>
            <a:srgbClr val="FF99FF"/>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kumimoji="1" lang="ja-JP" altLang="en-US" sz="2000" dirty="0" smtClean="0">
                <a:solidFill>
                  <a:srgbClr val="505050"/>
                </a:solidFill>
                <a:ea typeface="Meiryo UI" panose="020B0604030504040204" pitchFamily="50" charset="-128"/>
              </a:rPr>
              <a:t>商品売上計 エリア</a:t>
            </a:r>
            <a:endParaRPr kumimoji="1" lang="ja-JP" altLang="en-US" sz="2000" dirty="0">
              <a:solidFill>
                <a:srgbClr val="505050"/>
              </a:solidFill>
              <a:ea typeface="Meiryo UI" panose="020B0604030504040204" pitchFamily="50" charset="-128"/>
            </a:endParaRPr>
          </a:p>
        </p:txBody>
      </p:sp>
      <p:sp>
        <p:nvSpPr>
          <p:cNvPr id="8" name="角丸四角形吹き出し 7"/>
          <p:cNvSpPr/>
          <p:nvPr/>
        </p:nvSpPr>
        <p:spPr bwMode="auto">
          <a:xfrm>
            <a:off x="7428792" y="4206876"/>
            <a:ext cx="4791762" cy="512322"/>
          </a:xfrm>
          <a:prstGeom prst="wedgeRoundRectCallout">
            <a:avLst>
              <a:gd name="adj1" fmla="val -33318"/>
              <a:gd name="adj2" fmla="val -117308"/>
              <a:gd name="adj3" fmla="val 16667"/>
            </a:avLst>
          </a:prstGeom>
          <a:solidFill>
            <a:srgbClr val="FF99FF"/>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kumimoji="1" lang="zh-TW" altLang="en-US" sz="2000" dirty="0" smtClean="0">
                <a:solidFill>
                  <a:srgbClr val="505050"/>
                </a:solidFill>
                <a:ea typeface="Meiryo UI" panose="020B0604030504040204" pitchFamily="50" charset="-128"/>
              </a:rPr>
              <a:t>売上金額計 </a:t>
            </a:r>
            <a:r>
              <a:rPr kumimoji="1" lang="zh-TW" altLang="en-US" sz="2000" dirty="0">
                <a:solidFill>
                  <a:srgbClr val="505050"/>
                </a:solidFill>
                <a:ea typeface="Meiryo UI" panose="020B0604030504040204" pitchFamily="50" charset="-128"/>
              </a:rPr>
              <a:t>数量計 利益率平均 商品名称</a:t>
            </a:r>
            <a:endParaRPr kumimoji="1" lang="ja-JP" altLang="en-US" sz="2000" dirty="0">
              <a:solidFill>
                <a:srgbClr val="505050"/>
              </a:solidFill>
              <a:ea typeface="Meiryo UI" panose="020B0604030504040204" pitchFamily="50" charset="-128"/>
            </a:endParaRPr>
          </a:p>
        </p:txBody>
      </p:sp>
    </p:spTree>
    <p:extLst>
      <p:ext uri="{BB962C8B-B14F-4D97-AF65-F5344CB8AC3E}">
        <p14:creationId xmlns:p14="http://schemas.microsoft.com/office/powerpoint/2010/main" val="178589115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コンテンツ プレースホルダー 3"/>
          <p:cNvSpPr>
            <a:spLocks noGrp="1"/>
          </p:cNvSpPr>
          <p:nvPr>
            <p:ph idx="4294967295"/>
          </p:nvPr>
        </p:nvSpPr>
        <p:spPr>
          <a:xfrm>
            <a:off x="457597" y="472926"/>
            <a:ext cx="8424936" cy="5518943"/>
          </a:xfrm>
          <a:solidFill>
            <a:schemeClr val="bg1">
              <a:lumMod val="50000"/>
              <a:alpha val="80000"/>
            </a:schemeClr>
          </a:solidFill>
          <a:ln>
            <a:noFill/>
          </a:ln>
        </p:spPr>
        <p:txBody>
          <a:bodyPr wrap="square" lIns="180000" tIns="180000" rIns="180000" bIns="360000">
            <a:spAutoFit/>
          </a:bodyPr>
          <a:lstStyle/>
          <a:p>
            <a:pPr marL="0" indent="0">
              <a:spcAft>
                <a:spcPts val="1200"/>
              </a:spcAft>
              <a:buNone/>
            </a:pPr>
            <a:r>
              <a:rPr lang="ja-JP" altLang="en-US" sz="4800" spc="-100" dirty="0" smtClean="0">
                <a:solidFill>
                  <a:schemeClr val="bg1"/>
                </a:solidFill>
                <a:cs typeface="+mj-cs"/>
              </a:rPr>
              <a:t>リファレンス</a:t>
            </a:r>
            <a:endParaRPr lang="en-US" altLang="ja-JP" sz="4800" spc="-100" dirty="0" smtClean="0">
              <a:solidFill>
                <a:schemeClr val="bg1"/>
              </a:solidFill>
              <a:cs typeface="+mj-cs"/>
            </a:endParaRPr>
          </a:p>
          <a:p>
            <a:pPr marL="0" indent="0">
              <a:buNone/>
            </a:pPr>
            <a:r>
              <a:rPr lang="en-US" altLang="ja-JP" dirty="0" smtClean="0">
                <a:solidFill>
                  <a:schemeClr val="bg1"/>
                </a:solidFill>
                <a:latin typeface="Segoe UI" panose="020B0502040204020203" pitchFamily="34" charset="0"/>
              </a:rPr>
              <a:t>SQL </a:t>
            </a:r>
            <a:r>
              <a:rPr lang="en-US" altLang="ja-JP" dirty="0">
                <a:solidFill>
                  <a:schemeClr val="bg1"/>
                </a:solidFill>
                <a:latin typeface="Segoe UI" panose="020B0502040204020203" pitchFamily="34" charset="0"/>
              </a:rPr>
              <a:t>Server 2014 </a:t>
            </a:r>
            <a:r>
              <a:rPr lang="ja-JP" altLang="en-US" dirty="0">
                <a:solidFill>
                  <a:schemeClr val="bg1"/>
                </a:solidFill>
                <a:latin typeface="Segoe UI" panose="020B0502040204020203" pitchFamily="34" charset="0"/>
              </a:rPr>
              <a:t>ホーム</a:t>
            </a:r>
          </a:p>
          <a:p>
            <a:pPr marL="723900" lvl="2" indent="0">
              <a:buNone/>
            </a:pPr>
            <a:r>
              <a:rPr lang="en-US" altLang="ja-JP" sz="2000" u="sng" dirty="0">
                <a:solidFill>
                  <a:schemeClr val="bg1"/>
                </a:solidFill>
                <a:latin typeface="Segoe UI" panose="020B0502040204020203" pitchFamily="34" charset="0"/>
              </a:rPr>
              <a:t>http://</a:t>
            </a:r>
            <a:r>
              <a:rPr lang="en-US" altLang="ja-JP" sz="2000" u="sng" dirty="0" smtClean="0">
                <a:solidFill>
                  <a:schemeClr val="bg1"/>
                </a:solidFill>
                <a:latin typeface="Segoe UI" panose="020B0502040204020203" pitchFamily="34" charset="0"/>
              </a:rPr>
              <a:t>www.microsoft.com/ja-jp/sqlserver/2014/default.aspx</a:t>
            </a:r>
            <a:endParaRPr lang="en-US" altLang="ja-JP" sz="2000" u="sng" dirty="0">
              <a:solidFill>
                <a:schemeClr val="bg1"/>
              </a:solidFill>
              <a:latin typeface="Segoe UI" panose="020B0502040204020203" pitchFamily="34" charset="0"/>
            </a:endParaRPr>
          </a:p>
          <a:p>
            <a:pPr marL="0" indent="0">
              <a:spcBef>
                <a:spcPts val="1800"/>
              </a:spcBef>
              <a:buNone/>
            </a:pPr>
            <a:r>
              <a:rPr lang="en-US" altLang="ja-JP" dirty="0">
                <a:solidFill>
                  <a:schemeClr val="bg1"/>
                </a:solidFill>
                <a:latin typeface="Segoe UI" panose="020B0502040204020203" pitchFamily="34" charset="0"/>
              </a:rPr>
              <a:t>SQL Server 2014 180</a:t>
            </a:r>
            <a:r>
              <a:rPr lang="ja-JP" altLang="en-US" dirty="0">
                <a:solidFill>
                  <a:schemeClr val="bg1"/>
                </a:solidFill>
                <a:latin typeface="Segoe UI" panose="020B0502040204020203" pitchFamily="34" charset="0"/>
              </a:rPr>
              <a:t>日限定評価版</a:t>
            </a:r>
          </a:p>
          <a:p>
            <a:pPr marL="723900" lvl="2" indent="0">
              <a:spcAft>
                <a:spcPts val="1200"/>
              </a:spcAft>
              <a:buNone/>
            </a:pPr>
            <a:r>
              <a:rPr lang="en-US" altLang="ja-JP" sz="2000" u="sng" dirty="0">
                <a:solidFill>
                  <a:schemeClr val="bg1"/>
                </a:solidFill>
                <a:latin typeface="Segoe UI" panose="020B0502040204020203" pitchFamily="34" charset="0"/>
              </a:rPr>
              <a:t>http://</a:t>
            </a:r>
            <a:r>
              <a:rPr lang="en-US" altLang="ja-JP" sz="2000" u="sng" dirty="0" smtClean="0">
                <a:solidFill>
                  <a:schemeClr val="bg1"/>
                </a:solidFill>
                <a:latin typeface="Segoe UI" panose="020B0502040204020203" pitchFamily="34" charset="0"/>
              </a:rPr>
              <a:t>technet.microsoft.com/ja-JP/evalcenter/dn205290.aspx</a:t>
            </a:r>
          </a:p>
          <a:p>
            <a:pPr marL="0" indent="0">
              <a:buNone/>
            </a:pPr>
            <a:r>
              <a:rPr lang="en-US" altLang="ja-JP" dirty="0" smtClean="0">
                <a:solidFill>
                  <a:schemeClr val="bg1"/>
                </a:solidFill>
                <a:latin typeface="Segoe UI" panose="020B0502040204020203" pitchFamily="34" charset="0"/>
              </a:rPr>
              <a:t>SQL </a:t>
            </a:r>
            <a:r>
              <a:rPr lang="en-US" altLang="ja-JP" dirty="0">
                <a:solidFill>
                  <a:schemeClr val="bg1"/>
                </a:solidFill>
                <a:latin typeface="Segoe UI" panose="020B0502040204020203" pitchFamily="34" charset="0"/>
              </a:rPr>
              <a:t>Server 2014 Books Online (BOL)</a:t>
            </a:r>
          </a:p>
          <a:p>
            <a:pPr marL="723900" lvl="2" indent="0">
              <a:buNone/>
            </a:pPr>
            <a:r>
              <a:rPr lang="en-US" altLang="ja-JP" sz="2000" u="sng" dirty="0">
                <a:solidFill>
                  <a:schemeClr val="bg1"/>
                </a:solidFill>
                <a:latin typeface="Segoe UI" panose="020B0502040204020203" pitchFamily="34" charset="0"/>
              </a:rPr>
              <a:t>http://</a:t>
            </a:r>
            <a:r>
              <a:rPr lang="en-US" altLang="ja-JP" sz="2000" u="sng" dirty="0" smtClean="0">
                <a:solidFill>
                  <a:schemeClr val="bg1"/>
                </a:solidFill>
                <a:latin typeface="Segoe UI" panose="020B0502040204020203" pitchFamily="34" charset="0"/>
              </a:rPr>
              <a:t>msdn.microsoft.com/ja-jp/library/ms130214.aspx</a:t>
            </a:r>
          </a:p>
          <a:p>
            <a:pPr marL="0" indent="0">
              <a:spcBef>
                <a:spcPts val="1800"/>
              </a:spcBef>
              <a:buNone/>
            </a:pPr>
            <a:r>
              <a:rPr lang="en-US" altLang="ja-JP" dirty="0" smtClean="0">
                <a:solidFill>
                  <a:schemeClr val="bg1"/>
                </a:solidFill>
                <a:latin typeface="Segoe UI" panose="020B0502040204020203" pitchFamily="34" charset="0"/>
              </a:rPr>
              <a:t>SQL </a:t>
            </a:r>
            <a:r>
              <a:rPr lang="en-US" altLang="ja-JP" dirty="0">
                <a:solidFill>
                  <a:schemeClr val="bg1"/>
                </a:solidFill>
                <a:latin typeface="Segoe UI" panose="020B0502040204020203" pitchFamily="34" charset="0"/>
              </a:rPr>
              <a:t>Server 2014 </a:t>
            </a:r>
            <a:r>
              <a:rPr lang="ja-JP" altLang="en-US" dirty="0">
                <a:solidFill>
                  <a:schemeClr val="bg1"/>
                </a:solidFill>
                <a:latin typeface="Segoe UI" panose="020B0502040204020203" pitchFamily="34" charset="0"/>
              </a:rPr>
              <a:t>開発者向けリファレンス</a:t>
            </a:r>
          </a:p>
          <a:p>
            <a:pPr marL="723900" lvl="2" indent="0">
              <a:buNone/>
            </a:pPr>
            <a:r>
              <a:rPr lang="en-US" altLang="ja-JP" sz="2000" u="sng" dirty="0">
                <a:solidFill>
                  <a:schemeClr val="bg1"/>
                </a:solidFill>
                <a:latin typeface="Segoe UI" panose="020B0502040204020203" pitchFamily="34" charset="0"/>
              </a:rPr>
              <a:t>http://</a:t>
            </a:r>
            <a:r>
              <a:rPr lang="en-US" altLang="ja-JP" sz="2000" u="sng" dirty="0" smtClean="0">
                <a:solidFill>
                  <a:schemeClr val="bg1"/>
                </a:solidFill>
                <a:latin typeface="Segoe UI" panose="020B0502040204020203" pitchFamily="34" charset="0"/>
              </a:rPr>
              <a:t>msdn.microsoft.com/ja-jp/library/dd206988.aspx</a:t>
            </a:r>
          </a:p>
        </p:txBody>
      </p:sp>
    </p:spTree>
    <p:extLst>
      <p:ext uri="{BB962C8B-B14F-4D97-AF65-F5344CB8AC3E}">
        <p14:creationId xmlns:p14="http://schemas.microsoft.com/office/powerpoint/2010/main" val="103537487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b="1" dirty="0" smtClean="0">
                <a:solidFill>
                  <a:schemeClr val="bg1"/>
                </a:solidFill>
              </a:rPr>
              <a:t>Wrap Up</a:t>
            </a:r>
            <a:endParaRPr kumimoji="1" lang="ja-JP" altLang="en-US" b="1" dirty="0">
              <a:solidFill>
                <a:schemeClr val="bg1"/>
              </a:solidFill>
            </a:endParaRPr>
          </a:p>
        </p:txBody>
      </p:sp>
      <p:sp>
        <p:nvSpPr>
          <p:cNvPr id="2" name="スライド番号プレースホルダー 1"/>
          <p:cNvSpPr>
            <a:spLocks noGrp="1"/>
          </p:cNvSpPr>
          <p:nvPr>
            <p:ph type="sldNum" sz="quarter" idx="12"/>
          </p:nvPr>
        </p:nvSpPr>
        <p:spPr/>
        <p:txBody>
          <a:bodyPr/>
          <a:lstStyle/>
          <a:p>
            <a:fld id="{6946C57F-C820-4AA6-B672-D9707FB7D946}" type="slidenum">
              <a:rPr kumimoji="1" lang="ja-JP" altLang="en-US" smtClean="0"/>
              <a:pPr/>
              <a:t>28</a:t>
            </a:fld>
            <a:endParaRPr kumimoji="1" lang="ja-JP" altLang="en-US" dirty="0"/>
          </a:p>
        </p:txBody>
      </p:sp>
      <p:sp>
        <p:nvSpPr>
          <p:cNvPr id="5" name="テキスト ボックス 4"/>
          <p:cNvSpPr txBox="1"/>
          <p:nvPr/>
        </p:nvSpPr>
        <p:spPr>
          <a:xfrm>
            <a:off x="601613" y="1265014"/>
            <a:ext cx="11377264" cy="936104"/>
          </a:xfrm>
          <a:prstGeom prst="rect">
            <a:avLst/>
          </a:prstGeom>
          <a:gradFill flip="none" rotWithShape="1">
            <a:gsLst>
              <a:gs pos="0">
                <a:srgbClr val="C00000"/>
              </a:gs>
              <a:gs pos="100000">
                <a:srgbClr val="E81123">
                  <a:alpha val="0"/>
                </a:srgbClr>
              </a:gs>
            </a:gsLst>
            <a:lin ang="0" scaled="1"/>
            <a:tileRect/>
          </a:gradFill>
          <a:ln>
            <a:noFill/>
          </a:ln>
        </p:spPr>
        <p:txBody>
          <a:bodyPr wrap="square" lIns="288000" tIns="72000" bIns="72000" rtlCol="0" anchor="ctr">
            <a:normAutofit/>
          </a:bodyPr>
          <a:lstStyle/>
          <a:p>
            <a:r>
              <a:rPr kumimoji="1" lang="ja-JP" altLang="en-US" sz="3200" spc="-100" dirty="0" smtClean="0">
                <a:solidFill>
                  <a:schemeClr val="bg1"/>
                </a:solidFill>
                <a:latin typeface="Segoe UI" panose="020B0502040204020203" pitchFamily="34" charset="0"/>
                <a:ea typeface="メイリオ" panose="020B0604030504040204" pitchFamily="50" charset="-128"/>
              </a:rPr>
              <a:t>インメモリ </a:t>
            </a:r>
            <a:r>
              <a:rPr kumimoji="1" lang="en-US" altLang="ja-JP" sz="3200" spc="-100" dirty="0" smtClean="0">
                <a:solidFill>
                  <a:schemeClr val="bg1"/>
                </a:solidFill>
                <a:latin typeface="Segoe UI" panose="020B0502040204020203" pitchFamily="34" charset="0"/>
                <a:ea typeface="メイリオ" panose="020B0604030504040204" pitchFamily="50" charset="-128"/>
              </a:rPr>
              <a:t>OLTP </a:t>
            </a:r>
            <a:r>
              <a:rPr kumimoji="1" lang="ja-JP" altLang="en-US" sz="3200" spc="-100" dirty="0" smtClean="0">
                <a:solidFill>
                  <a:schemeClr val="bg1"/>
                </a:solidFill>
                <a:latin typeface="Segoe UI" panose="020B0502040204020203" pitchFamily="34" charset="0"/>
                <a:ea typeface="メイリオ" panose="020B0604030504040204" pitchFamily="50" charset="-128"/>
              </a:rPr>
              <a:t>はむちゃくちゃ</a:t>
            </a:r>
            <a:r>
              <a:rPr kumimoji="1" lang="ja-JP" altLang="en-US" sz="3200" spc="-100" dirty="0">
                <a:solidFill>
                  <a:schemeClr val="bg1"/>
                </a:solidFill>
                <a:latin typeface="Segoe UI" panose="020B0502040204020203" pitchFamily="34" charset="0"/>
                <a:ea typeface="メイリオ" panose="020B0604030504040204" pitchFamily="50" charset="-128"/>
              </a:rPr>
              <a:t>速</a:t>
            </a:r>
            <a:r>
              <a:rPr kumimoji="1" lang="ja-JP" altLang="en-US" sz="3200" spc="-100" dirty="0" smtClean="0">
                <a:solidFill>
                  <a:schemeClr val="bg1"/>
                </a:solidFill>
                <a:latin typeface="Segoe UI" panose="020B0502040204020203" pitchFamily="34" charset="0"/>
                <a:ea typeface="メイリオ" panose="020B0604030504040204" pitchFamily="50" charset="-128"/>
              </a:rPr>
              <a:t>い</a:t>
            </a:r>
            <a:endParaRPr kumimoji="1" lang="ja-JP" altLang="en-US" sz="3200" spc="-100" dirty="0">
              <a:solidFill>
                <a:schemeClr val="bg1"/>
              </a:solidFill>
              <a:latin typeface="Segoe UI" panose="020B0502040204020203" pitchFamily="34" charset="0"/>
              <a:ea typeface="メイリオ" panose="020B0604030504040204" pitchFamily="50" charset="-128"/>
            </a:endParaRPr>
          </a:p>
        </p:txBody>
      </p:sp>
      <p:sp>
        <p:nvSpPr>
          <p:cNvPr id="6" name="テキスト ボックス 5"/>
          <p:cNvSpPr txBox="1"/>
          <p:nvPr/>
        </p:nvSpPr>
        <p:spPr>
          <a:xfrm>
            <a:off x="601613" y="2363136"/>
            <a:ext cx="11377264" cy="936104"/>
          </a:xfrm>
          <a:prstGeom prst="rect">
            <a:avLst/>
          </a:prstGeom>
          <a:gradFill>
            <a:gsLst>
              <a:gs pos="0">
                <a:srgbClr val="00B050"/>
              </a:gs>
              <a:gs pos="100000">
                <a:srgbClr val="00B050">
                  <a:alpha val="0"/>
                </a:srgbClr>
              </a:gs>
            </a:gsLst>
            <a:lin ang="0" scaled="1"/>
          </a:gradFill>
          <a:ln>
            <a:noFill/>
          </a:ln>
        </p:spPr>
        <p:txBody>
          <a:bodyPr wrap="square" lIns="288000" tIns="72000" bIns="72000" rtlCol="0" anchor="ctr">
            <a:normAutofit/>
          </a:bodyPr>
          <a:lstStyle/>
          <a:p>
            <a:r>
              <a:rPr kumimoji="1" lang="ja-JP" altLang="en-US" sz="3200" spc="-100" dirty="0" smtClean="0">
                <a:solidFill>
                  <a:schemeClr val="bg1"/>
                </a:solidFill>
                <a:latin typeface="Segoe UI" panose="020B0502040204020203" pitchFamily="34" charset="0"/>
                <a:ea typeface="メイリオ" panose="020B0604030504040204" pitchFamily="50" charset="-128"/>
              </a:rPr>
              <a:t>列ストアは </a:t>
            </a:r>
            <a:r>
              <a:rPr kumimoji="1" lang="en-US" altLang="ja-JP" sz="3200" spc="-100" dirty="0" smtClean="0">
                <a:solidFill>
                  <a:schemeClr val="bg1"/>
                </a:solidFill>
                <a:latin typeface="Segoe UI" panose="020B0502040204020203" pitchFamily="34" charset="0"/>
                <a:ea typeface="メイリオ" panose="020B0604030504040204" pitchFamily="50" charset="-128"/>
              </a:rPr>
              <a:t> DWH </a:t>
            </a:r>
            <a:r>
              <a:rPr kumimoji="1" lang="ja-JP" altLang="en-US" sz="3200" spc="-100" dirty="0" smtClean="0">
                <a:solidFill>
                  <a:schemeClr val="bg1"/>
                </a:solidFill>
                <a:latin typeface="Segoe UI" panose="020B0502040204020203" pitchFamily="34" charset="0"/>
                <a:ea typeface="メイリオ" panose="020B0604030504040204" pitchFamily="50" charset="-128"/>
              </a:rPr>
              <a:t>に最適でインプリも超簡単</a:t>
            </a:r>
            <a:endParaRPr kumimoji="1" lang="ja-JP" altLang="en-US" sz="3200" spc="-100" dirty="0">
              <a:solidFill>
                <a:schemeClr val="bg1"/>
              </a:solidFill>
              <a:latin typeface="Segoe UI" panose="020B0502040204020203" pitchFamily="34" charset="0"/>
              <a:ea typeface="メイリオ" panose="020B0604030504040204" pitchFamily="50" charset="-128"/>
            </a:endParaRPr>
          </a:p>
        </p:txBody>
      </p:sp>
      <p:sp>
        <p:nvSpPr>
          <p:cNvPr id="7" name="テキスト ボックス 6"/>
          <p:cNvSpPr txBox="1"/>
          <p:nvPr/>
        </p:nvSpPr>
        <p:spPr>
          <a:xfrm>
            <a:off x="601613" y="3461258"/>
            <a:ext cx="11377264" cy="936104"/>
          </a:xfrm>
          <a:prstGeom prst="rect">
            <a:avLst/>
          </a:prstGeom>
          <a:gradFill>
            <a:gsLst>
              <a:gs pos="0">
                <a:srgbClr val="0070C0"/>
              </a:gs>
              <a:gs pos="100000">
                <a:srgbClr val="0070C0">
                  <a:alpha val="0"/>
                </a:srgbClr>
              </a:gs>
            </a:gsLst>
            <a:lin ang="0" scaled="1"/>
          </a:gradFill>
          <a:ln>
            <a:noFill/>
          </a:ln>
        </p:spPr>
        <p:txBody>
          <a:bodyPr wrap="square" lIns="288000" tIns="72000" bIns="72000" rtlCol="0" anchor="ctr">
            <a:normAutofit/>
          </a:bodyPr>
          <a:lstStyle/>
          <a:p>
            <a:r>
              <a:rPr kumimoji="1" lang="en-US" altLang="ja-JP" sz="3200" spc="-100" dirty="0" smtClean="0">
                <a:solidFill>
                  <a:schemeClr val="bg1"/>
                </a:solidFill>
                <a:latin typeface="Segoe UI" panose="020B0502040204020203" pitchFamily="34" charset="0"/>
                <a:ea typeface="メイリオ" panose="020B0604030504040204" pitchFamily="50" charset="-128"/>
              </a:rPr>
              <a:t>AlwaysOn AG </a:t>
            </a:r>
            <a:r>
              <a:rPr kumimoji="1" lang="ja-JP" altLang="en-US" sz="3200" spc="-100" dirty="0" smtClean="0">
                <a:solidFill>
                  <a:schemeClr val="bg1"/>
                </a:solidFill>
                <a:latin typeface="Segoe UI" panose="020B0502040204020203" pitchFamily="34" charset="0"/>
                <a:ea typeface="メイリオ" panose="020B0604030504040204" pitchFamily="50" charset="-128"/>
              </a:rPr>
              <a:t>は可用性と負荷分散を兼ね備えた優れもの</a:t>
            </a:r>
            <a:endParaRPr kumimoji="1" lang="ja-JP" altLang="en-US" sz="3200" spc="-100" dirty="0">
              <a:solidFill>
                <a:schemeClr val="bg1"/>
              </a:solidFill>
              <a:latin typeface="Segoe UI" panose="020B0502040204020203" pitchFamily="34" charset="0"/>
              <a:ea typeface="メイリオ" panose="020B0604030504040204" pitchFamily="50" charset="-128"/>
            </a:endParaRPr>
          </a:p>
        </p:txBody>
      </p:sp>
      <p:sp>
        <p:nvSpPr>
          <p:cNvPr id="8" name="テキスト ボックス 7"/>
          <p:cNvSpPr txBox="1"/>
          <p:nvPr/>
        </p:nvSpPr>
        <p:spPr>
          <a:xfrm>
            <a:off x="601613" y="5657502"/>
            <a:ext cx="11377264" cy="936104"/>
          </a:xfrm>
          <a:prstGeom prst="rect">
            <a:avLst/>
          </a:prstGeom>
          <a:gradFill>
            <a:gsLst>
              <a:gs pos="0">
                <a:srgbClr val="FFAF00"/>
              </a:gs>
              <a:gs pos="100000">
                <a:srgbClr val="FFC000">
                  <a:alpha val="0"/>
                </a:srgbClr>
              </a:gs>
            </a:gsLst>
            <a:lin ang="0" scaled="1"/>
          </a:gradFill>
          <a:ln>
            <a:noFill/>
          </a:ln>
        </p:spPr>
        <p:txBody>
          <a:bodyPr wrap="square" lIns="288000" tIns="72000" bIns="72000" rtlCol="0" anchor="ctr">
            <a:normAutofit/>
          </a:bodyPr>
          <a:lstStyle/>
          <a:p>
            <a:r>
              <a:rPr kumimoji="1" lang="en-US" altLang="ja-JP" sz="3200" spc="-100" dirty="0" smtClean="0">
                <a:solidFill>
                  <a:schemeClr val="bg1"/>
                </a:solidFill>
                <a:latin typeface="Segoe UI" panose="020B0502040204020203" pitchFamily="34" charset="0"/>
                <a:ea typeface="メイリオ" panose="020B0604030504040204" pitchFamily="50" charset="-128"/>
              </a:rPr>
              <a:t>Power BI </a:t>
            </a:r>
            <a:r>
              <a:rPr kumimoji="1" lang="ja-JP" altLang="en-US" sz="3200" spc="-100" dirty="0" smtClean="0">
                <a:solidFill>
                  <a:schemeClr val="bg1"/>
                </a:solidFill>
                <a:latin typeface="Segoe UI" panose="020B0502040204020203" pitchFamily="34" charset="0"/>
                <a:ea typeface="メイリオ" panose="020B0604030504040204" pitchFamily="50" charset="-128"/>
              </a:rPr>
              <a:t>は次世代データ活用の斬新的な </a:t>
            </a:r>
            <a:r>
              <a:rPr kumimoji="1" lang="en-US" altLang="ja-JP" sz="3200" spc="-100" dirty="0" smtClean="0">
                <a:solidFill>
                  <a:schemeClr val="bg1"/>
                </a:solidFill>
                <a:latin typeface="Segoe UI" panose="020B0502040204020203" pitchFamily="34" charset="0"/>
                <a:ea typeface="メイリオ" panose="020B0604030504040204" pitchFamily="50" charset="-128"/>
              </a:rPr>
              <a:t>BI </a:t>
            </a:r>
            <a:r>
              <a:rPr kumimoji="1" lang="ja-JP" altLang="en-US" sz="3200" spc="-100" dirty="0" smtClean="0">
                <a:solidFill>
                  <a:schemeClr val="bg1"/>
                </a:solidFill>
                <a:latin typeface="Segoe UI" panose="020B0502040204020203" pitchFamily="34" charset="0"/>
                <a:ea typeface="メイリオ" panose="020B0604030504040204" pitchFamily="50" charset="-128"/>
              </a:rPr>
              <a:t>ツール</a:t>
            </a:r>
            <a:endParaRPr kumimoji="1" lang="ja-JP" altLang="en-US" sz="3200" spc="-100" dirty="0">
              <a:solidFill>
                <a:schemeClr val="bg1"/>
              </a:solidFill>
              <a:latin typeface="Segoe UI" panose="020B0502040204020203" pitchFamily="34" charset="0"/>
              <a:ea typeface="メイリオ" panose="020B0604030504040204" pitchFamily="50" charset="-128"/>
            </a:endParaRPr>
          </a:p>
        </p:txBody>
      </p:sp>
      <p:sp>
        <p:nvSpPr>
          <p:cNvPr id="9" name="テキスト ボックス 8"/>
          <p:cNvSpPr txBox="1"/>
          <p:nvPr/>
        </p:nvSpPr>
        <p:spPr>
          <a:xfrm>
            <a:off x="601613" y="4559380"/>
            <a:ext cx="11377264" cy="936104"/>
          </a:xfrm>
          <a:prstGeom prst="rect">
            <a:avLst/>
          </a:prstGeom>
          <a:gradFill>
            <a:gsLst>
              <a:gs pos="0">
                <a:srgbClr val="7030A0"/>
              </a:gs>
              <a:gs pos="100000">
                <a:srgbClr val="7030A0">
                  <a:alpha val="0"/>
                </a:srgbClr>
              </a:gs>
            </a:gsLst>
            <a:lin ang="0" scaled="1"/>
          </a:gradFill>
          <a:ln>
            <a:noFill/>
          </a:ln>
        </p:spPr>
        <p:txBody>
          <a:bodyPr wrap="square" lIns="288000" tIns="72000" bIns="72000" rtlCol="0" anchor="ctr">
            <a:normAutofit/>
          </a:bodyPr>
          <a:lstStyle/>
          <a:p>
            <a:r>
              <a:rPr kumimoji="1" lang="ja-JP" altLang="en-US" sz="3200" spc="-100" dirty="0" smtClean="0">
                <a:solidFill>
                  <a:schemeClr val="bg1"/>
                </a:solidFill>
                <a:latin typeface="Segoe UI" panose="020B0502040204020203" pitchFamily="34" charset="0"/>
                <a:ea typeface="メイリオ" panose="020B0604030504040204" pitchFamily="50" charset="-128"/>
              </a:rPr>
              <a:t>生産性が高いプログラミングモデル</a:t>
            </a:r>
            <a:endParaRPr kumimoji="1" lang="ja-JP" altLang="en-US" sz="3200" spc="-100" dirty="0">
              <a:solidFill>
                <a:schemeClr val="bg1"/>
              </a:solidFill>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302414141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3050" y="6079032"/>
            <a:ext cx="118887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 </a:t>
            </a:r>
            <a:r>
              <a:rPr lang="en-US" sz="700" dirty="0" smtClean="0">
                <a:gradFill>
                  <a:gsLst>
                    <a:gs pos="0">
                      <a:schemeClr val="tx1">
                        <a:lumMod val="75000"/>
                        <a:lumOff val="25000"/>
                      </a:schemeClr>
                    </a:gs>
                    <a:gs pos="100000">
                      <a:schemeClr val="tx1">
                        <a:lumMod val="75000"/>
                        <a:lumOff val="25000"/>
                      </a:schemeClr>
                    </a:gs>
                  </a:gsLst>
                  <a:lin ang="5400000" scaled="0"/>
                </a:gradFill>
                <a:cs typeface="Segoe UI" pitchFamily="34" charset="0"/>
              </a:rPr>
              <a:t>2014 </a:t>
            </a:r>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202923948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セッションの目的とゴール</a:t>
            </a:r>
            <a:endParaRPr kumimoji="1" lang="ja-JP" altLang="en-US" dirty="0"/>
          </a:p>
        </p:txBody>
      </p:sp>
      <p:sp>
        <p:nvSpPr>
          <p:cNvPr id="2" name="スライド番号プレースホルダー 1"/>
          <p:cNvSpPr>
            <a:spLocks noGrp="1"/>
          </p:cNvSpPr>
          <p:nvPr>
            <p:ph type="sldNum" sz="quarter" idx="12"/>
          </p:nvPr>
        </p:nvSpPr>
        <p:spPr/>
        <p:txBody>
          <a:bodyPr/>
          <a:lstStyle/>
          <a:p>
            <a:fld id="{6946C57F-C820-4AA6-B672-D9707FB7D946}" type="slidenum">
              <a:rPr kumimoji="1" lang="ja-JP" altLang="en-US" smtClean="0"/>
              <a:pPr/>
              <a:t>3</a:t>
            </a:fld>
            <a:endParaRPr kumimoji="1" lang="ja-JP" altLang="en-US" dirty="0"/>
          </a:p>
        </p:txBody>
      </p:sp>
      <p:sp>
        <p:nvSpPr>
          <p:cNvPr id="9" name="Rectangle 13"/>
          <p:cNvSpPr/>
          <p:nvPr/>
        </p:nvSpPr>
        <p:spPr bwMode="auto">
          <a:xfrm>
            <a:off x="6243126" y="2150533"/>
            <a:ext cx="5894053" cy="4443073"/>
          </a:xfrm>
          <a:prstGeom prst="rect">
            <a:avLst/>
          </a:prstGeom>
          <a:solidFill>
            <a:srgbClr val="68217A">
              <a:lumMod val="60000"/>
              <a:lumOff val="40000"/>
            </a:srgbClr>
          </a:solidFill>
          <a:ln w="9525" cap="flat" cmpd="sng" algn="ctr">
            <a:noFill/>
            <a:prstDash val="solid"/>
            <a:headEnd type="none" w="med" len="med"/>
            <a:tailEnd type="none" w="med" len="med"/>
          </a:ln>
          <a:effectLst/>
        </p:spPr>
        <p:txBody>
          <a:bodyPr vert="horz" wrap="square" lIns="288000" tIns="252000" rIns="288000" bIns="252000" numCol="1" rtlCol="0" anchor="t" anchorCtr="1" compatLnSpc="1">
            <a:prstTxWarp prst="textNoShape">
              <a:avLst/>
            </a:prstTxWarp>
          </a:bodyPr>
          <a:lstStyle/>
          <a:p>
            <a:pPr marL="0" marR="0" lvl="0" indent="0" defTabSz="930845" eaLnBrk="1" fontAlgn="auto" latinLnBrk="0" hangingPunct="1">
              <a:lnSpc>
                <a:spcPct val="95000"/>
              </a:lnSpc>
              <a:spcBef>
                <a:spcPts val="600"/>
              </a:spcBef>
              <a:buClrTx/>
              <a:buSzPct val="90000"/>
              <a:buFontTx/>
              <a:buNone/>
              <a:tabLst/>
              <a:defRPr/>
            </a:pPr>
            <a:r>
              <a:rPr kumimoji="0" lang="en-US" altLang="ja-JP" sz="3200" b="1" i="0" u="none" strike="noStrike" kern="0" cap="none" spc="0" normalizeH="0" noProof="0" dirty="0" smtClean="0">
                <a:ln>
                  <a:solidFill>
                    <a:srgbClr val="FFFFFF">
                      <a:alpha val="0"/>
                    </a:srgbClr>
                  </a:solidFill>
                </a:ln>
                <a:solidFill>
                  <a:srgbClr val="FFFFFF"/>
                </a:solidFill>
                <a:effectLst/>
                <a:uLnTx/>
                <a:uFillTx/>
                <a:latin typeface="Segoe UI Light" panose="020B0502040204020203" pitchFamily="34" charset="0"/>
                <a:ea typeface="メイリオ" panose="020B0604030504040204" pitchFamily="50" charset="-128"/>
              </a:rPr>
              <a:t>SQL Server 2014 </a:t>
            </a:r>
            <a:r>
              <a:rPr kumimoji="0" lang="ja-JP" altLang="en-US" sz="3200" b="0" i="0" u="none" strike="noStrike" kern="0" cap="none" spc="0" normalizeH="0" noProof="0" dirty="0" smtClean="0">
                <a:ln>
                  <a:solidFill>
                    <a:srgbClr val="FFFFFF">
                      <a:alpha val="0"/>
                    </a:srgbClr>
                  </a:solidFill>
                </a:ln>
                <a:solidFill>
                  <a:srgbClr val="FFFFFF"/>
                </a:solidFill>
                <a:effectLst/>
                <a:uLnTx/>
                <a:uFillTx/>
                <a:latin typeface="Segoe UI Light" panose="020B0502040204020203" pitchFamily="34" charset="0"/>
                <a:ea typeface="メイリオ" panose="020B0604030504040204" pitchFamily="50" charset="-128"/>
              </a:rPr>
              <a:t>の新機能をご理解頂くとともに、すぐにでも使いたくなるよう </a:t>
            </a:r>
            <a:r>
              <a:rPr kumimoji="0" lang="en-US" altLang="ja-JP" sz="3200" b="1" i="0" u="none" strike="noStrike" kern="0" cap="none" spc="0" normalizeH="0" noProof="0" dirty="0" smtClean="0">
                <a:ln>
                  <a:solidFill>
                    <a:srgbClr val="FFFFFF">
                      <a:alpha val="0"/>
                    </a:srgbClr>
                  </a:solidFill>
                </a:ln>
                <a:solidFill>
                  <a:srgbClr val="FFFFFF"/>
                </a:solidFill>
                <a:effectLst/>
                <a:uLnTx/>
                <a:uFillTx/>
                <a:latin typeface="Segoe UI Light" panose="020B0502040204020203" pitchFamily="34" charset="0"/>
                <a:ea typeface="メイリオ" panose="020B0604030504040204" pitchFamily="50" charset="-128"/>
              </a:rPr>
              <a:t>SQL Server 2014 </a:t>
            </a:r>
            <a:r>
              <a:rPr kumimoji="0" lang="ja-JP" altLang="en-US" sz="3200" b="0" i="0" u="none" strike="noStrike" kern="0" cap="none" spc="0" normalizeH="0" noProof="0" dirty="0" smtClean="0">
                <a:ln>
                  <a:solidFill>
                    <a:srgbClr val="FFFFFF">
                      <a:alpha val="0"/>
                    </a:srgbClr>
                  </a:solidFill>
                </a:ln>
                <a:solidFill>
                  <a:srgbClr val="FFFFFF"/>
                </a:solidFill>
                <a:effectLst/>
                <a:uLnTx/>
                <a:uFillTx/>
                <a:latin typeface="Segoe UI Light" panose="020B0502040204020203" pitchFamily="34" charset="0"/>
                <a:ea typeface="メイリオ" panose="020B0604030504040204" pitchFamily="50" charset="-128"/>
              </a:rPr>
              <a:t>の実力を体感して頂くこと</a:t>
            </a:r>
            <a:endParaRPr kumimoji="0" lang="en-US" altLang="ja-JP" sz="3200" b="0" i="0" u="none" strike="noStrike" kern="0" cap="none" spc="0" normalizeH="0" noProof="0" dirty="0" smtClean="0">
              <a:ln>
                <a:solidFill>
                  <a:srgbClr val="FFFFFF">
                    <a:alpha val="0"/>
                  </a:srgbClr>
                </a:solidFill>
              </a:ln>
              <a:solidFill>
                <a:srgbClr val="FFFFFF"/>
              </a:solidFill>
              <a:effectLst/>
              <a:uLnTx/>
              <a:uFillTx/>
              <a:latin typeface="Segoe UI Light" panose="020B0502040204020203" pitchFamily="34" charset="0"/>
              <a:ea typeface="メイリオ" panose="020B0604030504040204" pitchFamily="50" charset="-128"/>
            </a:endParaRPr>
          </a:p>
          <a:p>
            <a:pPr marL="0" marR="0" lvl="0" indent="0" defTabSz="930845" eaLnBrk="1" fontAlgn="auto" latinLnBrk="0" hangingPunct="1">
              <a:lnSpc>
                <a:spcPct val="95000"/>
              </a:lnSpc>
              <a:spcBef>
                <a:spcPts val="1200"/>
              </a:spcBef>
              <a:buClrTx/>
              <a:buSzPct val="90000"/>
              <a:buFontTx/>
              <a:buNone/>
              <a:tabLst/>
              <a:defRPr/>
            </a:pPr>
            <a:r>
              <a:rPr lang="ja-JP" altLang="en-US" sz="3200" kern="0" dirty="0" smtClean="0">
                <a:ln>
                  <a:solidFill>
                    <a:srgbClr val="FFFFFF">
                      <a:alpha val="0"/>
                    </a:srgbClr>
                  </a:solidFill>
                </a:ln>
                <a:solidFill>
                  <a:srgbClr val="FFFFFF"/>
                </a:solidFill>
                <a:latin typeface="Segoe UI Light" panose="020B0502040204020203" pitchFamily="34" charset="0"/>
                <a:ea typeface="メイリオ" panose="020B0604030504040204" pitchFamily="50" charset="-128"/>
              </a:rPr>
              <a:t>活用方法や</a:t>
            </a:r>
            <a:r>
              <a:rPr kumimoji="0" lang="ja-JP" altLang="en-US" sz="3200" b="0" i="0" u="none" strike="noStrike" kern="0" cap="none" spc="0" normalizeH="0" noProof="0" dirty="0" smtClean="0">
                <a:ln>
                  <a:solidFill>
                    <a:srgbClr val="FFFFFF">
                      <a:alpha val="0"/>
                    </a:srgbClr>
                  </a:solidFill>
                </a:ln>
                <a:solidFill>
                  <a:srgbClr val="FFFFFF"/>
                </a:solidFill>
                <a:effectLst/>
                <a:uLnTx/>
                <a:uFillTx/>
                <a:latin typeface="Segoe UI Light" panose="020B0502040204020203" pitchFamily="34" charset="0"/>
                <a:ea typeface="メイリオ" panose="020B0604030504040204" pitchFamily="50" charset="-128"/>
              </a:rPr>
              <a:t>その利用シナリオを思い描けるようなって頂くこと</a:t>
            </a:r>
          </a:p>
        </p:txBody>
      </p:sp>
      <p:sp>
        <p:nvSpPr>
          <p:cNvPr id="10" name="Rectangle 28"/>
          <p:cNvSpPr/>
          <p:nvPr/>
        </p:nvSpPr>
        <p:spPr bwMode="auto">
          <a:xfrm>
            <a:off x="6243126" y="1268577"/>
            <a:ext cx="5894053" cy="788525"/>
          </a:xfrm>
          <a:prstGeom prst="rect">
            <a:avLst/>
          </a:prstGeom>
          <a:solidFill>
            <a:srgbClr val="B4009E">
              <a:lumMod val="75000"/>
            </a:srgbClr>
          </a:solidFill>
          <a:ln w="9525" cap="flat" cmpd="sng" algn="ctr">
            <a:noFill/>
            <a:prstDash val="solid"/>
            <a:headEnd type="none" w="med" len="med"/>
            <a:tailEnd type="none" w="med" len="med"/>
          </a:ln>
          <a:effectLst/>
        </p:spPr>
        <p:txBody>
          <a:bodyPr vert="horz" wrap="square" lIns="93260" tIns="46630" rIns="180000" bIns="46630" numCol="1" rtlCol="0" anchor="ctr" anchorCtr="0" compatLnSpc="1">
            <a:prstTxWarp prst="textNoShape">
              <a:avLst/>
            </a:prstTxWarp>
          </a:bodyPr>
          <a:lstStyle/>
          <a:p>
            <a:pPr marL="0" marR="0" lvl="0" indent="0" algn="ctr" defTabSz="930845" eaLnBrk="1" fontAlgn="auto" latinLnBrk="0" hangingPunct="1">
              <a:lnSpc>
                <a:spcPct val="100000"/>
              </a:lnSpc>
              <a:spcBef>
                <a:spcPts val="0"/>
              </a:spcBef>
              <a:spcAft>
                <a:spcPts val="0"/>
              </a:spcAft>
              <a:buClrTx/>
              <a:buSzPct val="90000"/>
              <a:buFontTx/>
              <a:buNone/>
              <a:tabLst/>
              <a:defRPr/>
            </a:pPr>
            <a:r>
              <a:rPr kumimoji="0" lang="en-US" altLang="ja-JP" sz="3600" b="1" i="0" u="none" strike="noStrike" kern="0" cap="none" spc="0" normalizeH="0" baseline="0" noProof="0" dirty="0" smtClean="0">
                <a:ln>
                  <a:solidFill>
                    <a:srgbClr val="FFFFFF">
                      <a:alpha val="0"/>
                    </a:srgbClr>
                  </a:solidFill>
                </a:ln>
                <a:solidFill>
                  <a:srgbClr val="FFFFFF"/>
                </a:solidFill>
                <a:effectLst/>
                <a:uLnTx/>
                <a:uFillTx/>
                <a:latin typeface="Segoe UI Light" panose="020B0502040204020203" pitchFamily="34" charset="0"/>
                <a:ea typeface="メイリオ" panose="020B0604030504040204" pitchFamily="50" charset="-128"/>
              </a:rPr>
              <a:t>GOAL</a:t>
            </a:r>
            <a:endParaRPr kumimoji="0" lang="en-US" sz="3600" b="1" i="0" u="none" strike="noStrike" kern="0" cap="none" spc="0" normalizeH="0" baseline="0" noProof="0" dirty="0" smtClean="0">
              <a:ln>
                <a:solidFill>
                  <a:srgbClr val="FFFFFF">
                    <a:alpha val="0"/>
                  </a:srgbClr>
                </a:solidFill>
              </a:ln>
              <a:solidFill>
                <a:srgbClr val="FFFFFF"/>
              </a:solidFill>
              <a:effectLst/>
              <a:uLnTx/>
              <a:uFillTx/>
              <a:latin typeface="Segoe UI Light" panose="020B0502040204020203" pitchFamily="34" charset="0"/>
              <a:ea typeface="メイリオ" panose="020B0604030504040204" pitchFamily="50" charset="-128"/>
            </a:endParaRPr>
          </a:p>
        </p:txBody>
      </p:sp>
      <p:sp>
        <p:nvSpPr>
          <p:cNvPr id="11" name="Rectangle 12"/>
          <p:cNvSpPr/>
          <p:nvPr/>
        </p:nvSpPr>
        <p:spPr bwMode="auto">
          <a:xfrm>
            <a:off x="250341" y="2150533"/>
            <a:ext cx="5894053" cy="4443073"/>
          </a:xfrm>
          <a:prstGeom prst="rect">
            <a:avLst/>
          </a:prstGeom>
          <a:solidFill>
            <a:srgbClr val="00B0F0"/>
          </a:solidFill>
          <a:ln w="9525" cap="flat" cmpd="sng" algn="ctr">
            <a:noFill/>
            <a:prstDash val="solid"/>
            <a:headEnd type="none" w="med" len="med"/>
            <a:tailEnd type="none" w="med" len="med"/>
          </a:ln>
          <a:effectLst/>
        </p:spPr>
        <p:txBody>
          <a:bodyPr vert="horz" wrap="square" lIns="360000" tIns="252000" rIns="252000" bIns="252000" numCol="1" rtlCol="0" anchor="t" anchorCtr="1" compatLnSpc="1">
            <a:prstTxWarp prst="textNoShape">
              <a:avLst/>
            </a:prstTxWarp>
          </a:bodyPr>
          <a:lstStyle/>
          <a:p>
            <a:pPr defTabSz="930845">
              <a:lnSpc>
                <a:spcPct val="95000"/>
              </a:lnSpc>
              <a:spcBef>
                <a:spcPts val="600"/>
              </a:spcBef>
              <a:buSzPct val="90000"/>
            </a:pPr>
            <a:r>
              <a:rPr lang="en-US" altLang="ja-JP" sz="3200" b="1" dirty="0" smtClean="0">
                <a:ln>
                  <a:solidFill>
                    <a:srgbClr val="FFFFFF">
                      <a:alpha val="0"/>
                    </a:srgbClr>
                  </a:solidFill>
                </a:ln>
                <a:solidFill>
                  <a:srgbClr val="FFFFFF"/>
                </a:solidFill>
                <a:latin typeface="Segoe UI Light" panose="020B0502040204020203" pitchFamily="34" charset="0"/>
                <a:ea typeface="メイリオ" panose="020B0604030504040204" pitchFamily="50" charset="-128"/>
              </a:rPr>
              <a:t>SQL Server 2014 </a:t>
            </a:r>
            <a:r>
              <a:rPr lang="ja-JP" altLang="en-US" sz="3200" dirty="0" smtClean="0">
                <a:ln>
                  <a:solidFill>
                    <a:srgbClr val="FFFFFF">
                      <a:alpha val="0"/>
                    </a:srgbClr>
                  </a:solidFill>
                </a:ln>
                <a:solidFill>
                  <a:srgbClr val="FFFFFF"/>
                </a:solidFill>
                <a:latin typeface="Segoe UI Light" panose="020B0502040204020203" pitchFamily="34" charset="0"/>
                <a:ea typeface="メイリオ" panose="020B0604030504040204" pitchFamily="50" charset="-128"/>
              </a:rPr>
              <a:t>を今後のビジネスにご活用頂けるよう、新機能の仕組みや実装方法、開発時のノウハウを紹介する</a:t>
            </a:r>
            <a:endParaRPr lang="en-US" altLang="ja-JP" sz="3200" dirty="0" smtClean="0">
              <a:ln>
                <a:solidFill>
                  <a:srgbClr val="FFFFFF">
                    <a:alpha val="0"/>
                  </a:srgbClr>
                </a:solidFill>
              </a:ln>
              <a:solidFill>
                <a:srgbClr val="FFFFFF"/>
              </a:solidFill>
              <a:latin typeface="Segoe UI Light" panose="020B0502040204020203" pitchFamily="34" charset="0"/>
              <a:ea typeface="メイリオ" panose="020B0604030504040204" pitchFamily="50" charset="-128"/>
            </a:endParaRPr>
          </a:p>
          <a:p>
            <a:pPr defTabSz="930845">
              <a:lnSpc>
                <a:spcPct val="95000"/>
              </a:lnSpc>
              <a:spcBef>
                <a:spcPts val="1200"/>
              </a:spcBef>
              <a:buSzPct val="90000"/>
            </a:pPr>
            <a:r>
              <a:rPr lang="ja-JP" altLang="en-US" sz="3200" dirty="0" smtClean="0">
                <a:ln>
                  <a:solidFill>
                    <a:srgbClr val="FFFFFF">
                      <a:alpha val="0"/>
                    </a:srgbClr>
                  </a:solidFill>
                </a:ln>
                <a:solidFill>
                  <a:srgbClr val="FFFFFF"/>
                </a:solidFill>
                <a:latin typeface="Segoe UI Light" panose="020B0502040204020203" pitchFamily="34" charset="0"/>
                <a:ea typeface="メイリオ" panose="020B0604030504040204" pitchFamily="50" charset="-128"/>
              </a:rPr>
              <a:t>少しでも多くの方に </a:t>
            </a:r>
            <a:r>
              <a:rPr lang="en-US" altLang="ja-JP" sz="3200" b="1" dirty="0" smtClean="0">
                <a:ln>
                  <a:solidFill>
                    <a:srgbClr val="FFFFFF">
                      <a:alpha val="0"/>
                    </a:srgbClr>
                  </a:solidFill>
                </a:ln>
                <a:solidFill>
                  <a:srgbClr val="FFFFFF"/>
                </a:solidFill>
                <a:latin typeface="Segoe UI Light" panose="020B0502040204020203" pitchFamily="34" charset="0"/>
                <a:ea typeface="メイリオ" panose="020B0604030504040204" pitchFamily="50" charset="-128"/>
              </a:rPr>
              <a:t>SQL Server 2014 </a:t>
            </a:r>
            <a:r>
              <a:rPr lang="ja-JP" altLang="en-US" sz="3200" dirty="0" smtClean="0">
                <a:ln>
                  <a:solidFill>
                    <a:srgbClr val="FFFFFF">
                      <a:alpha val="0"/>
                    </a:srgbClr>
                  </a:solidFill>
                </a:ln>
                <a:solidFill>
                  <a:srgbClr val="FFFFFF"/>
                </a:solidFill>
                <a:latin typeface="Segoe UI Light" panose="020B0502040204020203" pitchFamily="34" charset="0"/>
                <a:ea typeface="メイリオ" panose="020B0604030504040204" pitchFamily="50" charset="-128"/>
              </a:rPr>
              <a:t>にご興味を持って頂く</a:t>
            </a:r>
            <a:endParaRPr lang="en-US" altLang="ja-JP" sz="3200" dirty="0" smtClean="0">
              <a:ln>
                <a:solidFill>
                  <a:srgbClr val="FFFFFF">
                    <a:alpha val="0"/>
                  </a:srgbClr>
                </a:solidFill>
              </a:ln>
              <a:solidFill>
                <a:srgbClr val="FFFFFF"/>
              </a:solidFill>
              <a:latin typeface="Segoe UI Light" panose="020B0502040204020203" pitchFamily="34" charset="0"/>
              <a:ea typeface="メイリオ" panose="020B0604030504040204" pitchFamily="50" charset="-128"/>
            </a:endParaRPr>
          </a:p>
        </p:txBody>
      </p:sp>
      <p:sp>
        <p:nvSpPr>
          <p:cNvPr id="12" name="Rectangle 29"/>
          <p:cNvSpPr/>
          <p:nvPr/>
        </p:nvSpPr>
        <p:spPr bwMode="auto">
          <a:xfrm>
            <a:off x="250341" y="1265014"/>
            <a:ext cx="5894053" cy="794671"/>
          </a:xfrm>
          <a:prstGeom prst="rect">
            <a:avLst/>
          </a:prstGeom>
          <a:solidFill>
            <a:srgbClr val="002050">
              <a:lumMod val="75000"/>
              <a:lumOff val="25000"/>
            </a:srgbClr>
          </a:solidFill>
          <a:ln w="9525" cap="flat" cmpd="sng" algn="ctr">
            <a:noFill/>
            <a:prstDash val="solid"/>
            <a:headEnd type="none" w="med" len="med"/>
            <a:tailEnd type="none" w="med" len="med"/>
          </a:ln>
          <a:effectLst/>
        </p:spPr>
        <p:txBody>
          <a:bodyPr vert="horz" wrap="square" lIns="93260" tIns="46630" rIns="180000" bIns="46630" numCol="1" rtlCol="0" anchor="ctr" anchorCtr="0" compatLnSpc="1">
            <a:prstTxWarp prst="textNoShape">
              <a:avLst/>
            </a:prstTxWarp>
          </a:bodyPr>
          <a:lstStyle/>
          <a:p>
            <a:pPr marL="0" marR="0" lvl="0" indent="0" algn="ctr" defTabSz="930845" eaLnBrk="1" fontAlgn="auto" latinLnBrk="0" hangingPunct="1">
              <a:lnSpc>
                <a:spcPct val="100000"/>
              </a:lnSpc>
              <a:spcBef>
                <a:spcPts val="0"/>
              </a:spcBef>
              <a:spcAft>
                <a:spcPts val="0"/>
              </a:spcAft>
              <a:buClrTx/>
              <a:buSzPct val="90000"/>
              <a:buFontTx/>
              <a:buNone/>
              <a:tabLst/>
              <a:defRPr/>
            </a:pPr>
            <a:r>
              <a:rPr lang="en-US" sz="3600" b="1" kern="0" dirty="0" smtClean="0">
                <a:ln>
                  <a:solidFill>
                    <a:srgbClr val="FFFFFF">
                      <a:alpha val="0"/>
                    </a:srgbClr>
                  </a:solidFill>
                </a:ln>
                <a:solidFill>
                  <a:srgbClr val="FFFFFF"/>
                </a:solidFill>
                <a:latin typeface="Segoe UI Light" panose="020B0502040204020203" pitchFamily="34" charset="0"/>
                <a:ea typeface="メイリオ" panose="020B0604030504040204" pitchFamily="50" charset="-128"/>
              </a:rPr>
              <a:t>OBVECTIVE</a:t>
            </a:r>
            <a:endParaRPr kumimoji="0" lang="en-US" sz="3600" b="1" i="0" u="none" strike="noStrike" kern="0" cap="none" spc="0" normalizeH="0" baseline="0" noProof="0" dirty="0" smtClean="0">
              <a:ln>
                <a:solidFill>
                  <a:srgbClr val="FFFFFF">
                    <a:alpha val="0"/>
                  </a:srgbClr>
                </a:solidFill>
              </a:ln>
              <a:solidFill>
                <a:srgbClr val="FFFFFF"/>
              </a:solidFill>
              <a:effectLst/>
              <a:uLnTx/>
              <a:uFillTx/>
              <a:latin typeface="Segoe UI Light"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289504920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946C57F-C820-4AA6-B672-D9707FB7D946}" type="slidenum">
              <a:rPr kumimoji="1" lang="ja-JP" altLang="en-US" smtClean="0"/>
              <a:pPr/>
              <a:t>4</a:t>
            </a:fld>
            <a:endParaRPr kumimoji="1" lang="ja-JP" altLang="en-US" dirty="0"/>
          </a:p>
        </p:txBody>
      </p:sp>
      <p:sp>
        <p:nvSpPr>
          <p:cNvPr id="3" name="タイトル 2"/>
          <p:cNvSpPr>
            <a:spLocks noGrp="1"/>
          </p:cNvSpPr>
          <p:nvPr>
            <p:ph type="title"/>
          </p:nvPr>
        </p:nvSpPr>
        <p:spPr/>
        <p:txBody>
          <a:bodyPr/>
          <a:lstStyle/>
          <a:p>
            <a:r>
              <a:rPr lang="ja-JP" altLang="en-US" dirty="0" smtClean="0"/>
              <a:t>お</a:t>
            </a:r>
            <a:r>
              <a:rPr lang="ja-JP" altLang="en-US" dirty="0"/>
              <a:t>願</a:t>
            </a:r>
            <a:r>
              <a:rPr lang="ja-JP" altLang="en-US" dirty="0" smtClean="0"/>
              <a:t>い</a:t>
            </a:r>
            <a:endParaRPr kumimoji="1" lang="ja-JP" altLang="en-US" dirty="0"/>
          </a:p>
        </p:txBody>
      </p:sp>
      <p:sp>
        <p:nvSpPr>
          <p:cNvPr id="4" name="コンテンツ プレースホルダー 3"/>
          <p:cNvSpPr>
            <a:spLocks noGrp="1"/>
          </p:cNvSpPr>
          <p:nvPr>
            <p:ph idx="1"/>
          </p:nvPr>
        </p:nvSpPr>
        <p:spPr>
          <a:xfrm>
            <a:off x="241573" y="1337022"/>
            <a:ext cx="6696744" cy="5472608"/>
          </a:xfrm>
        </p:spPr>
        <p:txBody>
          <a:bodyPr>
            <a:normAutofit/>
          </a:bodyPr>
          <a:lstStyle/>
          <a:p>
            <a:pPr>
              <a:lnSpc>
                <a:spcPct val="100000"/>
              </a:lnSpc>
              <a:spcBef>
                <a:spcPts val="1800"/>
              </a:spcBef>
            </a:pPr>
            <a:r>
              <a:rPr lang="ja-JP" altLang="en-US" dirty="0" smtClean="0"/>
              <a:t>この</a:t>
            </a:r>
            <a:r>
              <a:rPr lang="ja-JP" altLang="en-US" dirty="0"/>
              <a:t>セッション</a:t>
            </a:r>
            <a:r>
              <a:rPr lang="ja-JP" altLang="en-US" dirty="0" smtClean="0"/>
              <a:t>はデモ</a:t>
            </a:r>
            <a:r>
              <a:rPr lang="ja-JP" altLang="en-US" dirty="0"/>
              <a:t>が</a:t>
            </a:r>
            <a:r>
              <a:rPr lang="ja-JP" altLang="en-US" dirty="0" smtClean="0"/>
              <a:t>多く、また、会場のレイアウトの関係で後方座席はかなり見づらいです。出来るだけ前方</a:t>
            </a:r>
            <a:r>
              <a:rPr lang="ja-JP" altLang="en-US" dirty="0"/>
              <a:t>の席にお座り頂きます</a:t>
            </a:r>
            <a:r>
              <a:rPr lang="ja-JP" altLang="en-US" dirty="0" smtClean="0"/>
              <a:t>ようご協力お願いします</a:t>
            </a:r>
            <a:endParaRPr lang="ja-JP" altLang="en-US" dirty="0"/>
          </a:p>
          <a:p>
            <a:pPr lvl="1">
              <a:lnSpc>
                <a:spcPct val="100000"/>
              </a:lnSpc>
              <a:spcBef>
                <a:spcPts val="600"/>
              </a:spcBef>
            </a:pPr>
            <a:r>
              <a:rPr lang="ja-JP" altLang="en-US" dirty="0" smtClean="0"/>
              <a:t>赤い</a:t>
            </a:r>
            <a:r>
              <a:rPr lang="ja-JP" altLang="en-US" dirty="0"/>
              <a:t>ラインより下が確認できれば </a:t>
            </a:r>
            <a:r>
              <a:rPr lang="en-US" altLang="ja-JP" b="1" dirty="0" smtClean="0"/>
              <a:t>OK</a:t>
            </a:r>
            <a:endParaRPr lang="en-US" altLang="ja-JP" dirty="0" smtClean="0"/>
          </a:p>
          <a:p>
            <a:pPr>
              <a:lnSpc>
                <a:spcPct val="100000"/>
              </a:lnSpc>
              <a:spcBef>
                <a:spcPts val="1800"/>
              </a:spcBef>
            </a:pPr>
            <a:r>
              <a:rPr lang="ja-JP" altLang="en-US" dirty="0" smtClean="0"/>
              <a:t>また、セッション中に </a:t>
            </a:r>
            <a:r>
              <a:rPr lang="en-US" altLang="ja-JP" b="1" dirty="0" smtClean="0"/>
              <a:t>PC</a:t>
            </a:r>
            <a:r>
              <a:rPr lang="en-US" altLang="ja-JP" dirty="0" smtClean="0"/>
              <a:t> </a:t>
            </a:r>
            <a:r>
              <a:rPr lang="ja-JP" altLang="en-US" dirty="0" smtClean="0"/>
              <a:t>をご使用される方は、キーボードの打音など他のお客様のご迷惑にならないようご配慮願います</a:t>
            </a:r>
            <a:endParaRPr lang="ja-JP" altLang="en-US" dirty="0"/>
          </a:p>
          <a:p>
            <a:pPr>
              <a:lnSpc>
                <a:spcPct val="100000"/>
              </a:lnSpc>
              <a:spcBef>
                <a:spcPts val="1800"/>
              </a:spcBef>
            </a:pPr>
            <a:endParaRPr kumimoji="1" lang="ja-JP" altLang="en-US" dirty="0"/>
          </a:p>
        </p:txBody>
      </p:sp>
      <p:pic>
        <p:nvPicPr>
          <p:cNvPr id="5" name="Picture 4" descr="視力検査"/>
          <p:cNvPicPr>
            <a:picLocks noChangeAspect="1" noChangeArrowheads="1"/>
          </p:cNvPicPr>
          <p:nvPr/>
        </p:nvPicPr>
        <p:blipFill>
          <a:blip r:embed="rId2" cstate="print"/>
          <a:srcRect t="23158"/>
          <a:stretch>
            <a:fillRect/>
          </a:stretch>
        </p:blipFill>
        <p:spPr bwMode="auto">
          <a:xfrm>
            <a:off x="6959450" y="475486"/>
            <a:ext cx="5112568" cy="6210896"/>
          </a:xfrm>
          <a:prstGeom prst="rect">
            <a:avLst/>
          </a:prstGeom>
          <a:noFill/>
          <a:ln w="9525">
            <a:noFill/>
            <a:miter lim="800000"/>
            <a:headEnd/>
            <a:tailEnd/>
          </a:ln>
        </p:spPr>
      </p:pic>
      <p:sp>
        <p:nvSpPr>
          <p:cNvPr id="6" name="Line 5"/>
          <p:cNvSpPr>
            <a:spLocks noChangeShapeType="1"/>
          </p:cNvSpPr>
          <p:nvPr/>
        </p:nvSpPr>
        <p:spPr bwMode="invGray">
          <a:xfrm flipV="1">
            <a:off x="6797142" y="5936009"/>
            <a:ext cx="5378460" cy="9525"/>
          </a:xfrm>
          <a:prstGeom prst="line">
            <a:avLst/>
          </a:prstGeom>
          <a:noFill/>
          <a:ln w="50800">
            <a:solidFill>
              <a:srgbClr val="FF0000"/>
            </a:solidFill>
            <a:round/>
            <a:headEnd/>
            <a:tailEnd type="none" w="lg" len="med"/>
          </a:ln>
          <a:effectLst/>
        </p:spPr>
        <p:txBody>
          <a:bodyPr wrap="square">
            <a:spAutoFit/>
          </a:bodyPr>
          <a:lstStyle/>
          <a:p>
            <a:pPr>
              <a:defRPr/>
            </a:pPr>
            <a:endParaRPr lang="ja-JP" altLang="en-US" dirty="0"/>
          </a:p>
        </p:txBody>
      </p:sp>
      <p:pic>
        <p:nvPicPr>
          <p:cNvPr id="7" name="Picture 6"/>
          <p:cNvPicPr>
            <a:picLocks noChangeAspect="1" noChangeArrowheads="1"/>
          </p:cNvPicPr>
          <p:nvPr/>
        </p:nvPicPr>
        <p:blipFill>
          <a:blip r:embed="rId3" cstate="print"/>
          <a:srcRect/>
          <a:stretch>
            <a:fillRect/>
          </a:stretch>
        </p:blipFill>
        <p:spPr bwMode="auto">
          <a:xfrm>
            <a:off x="9598339" y="3929313"/>
            <a:ext cx="393905" cy="313333"/>
          </a:xfrm>
          <a:prstGeom prst="rect">
            <a:avLst/>
          </a:prstGeom>
          <a:noFill/>
          <a:ln w="9525">
            <a:noFill/>
            <a:miter lim="800000"/>
            <a:headEnd/>
            <a:tailEnd/>
          </a:ln>
        </p:spPr>
      </p:pic>
    </p:spTree>
    <p:extLst>
      <p:ext uri="{BB962C8B-B14F-4D97-AF65-F5344CB8AC3E}">
        <p14:creationId xmlns:p14="http://schemas.microsoft.com/office/powerpoint/2010/main" val="2360588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10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946C57F-C820-4AA6-B672-D9707FB7D946}" type="slidenum">
              <a:rPr kumimoji="1" lang="ja-JP" altLang="en-US" smtClean="0"/>
              <a:pPr/>
              <a:t>5</a:t>
            </a:fld>
            <a:endParaRPr kumimoji="1" lang="ja-JP" altLang="en-US" dirty="0"/>
          </a:p>
        </p:txBody>
      </p:sp>
      <p:sp>
        <p:nvSpPr>
          <p:cNvPr id="4" name="コンテンツ プレースホルダー 3"/>
          <p:cNvSpPr>
            <a:spLocks noGrp="1"/>
          </p:cNvSpPr>
          <p:nvPr>
            <p:ph idx="4294967295"/>
          </p:nvPr>
        </p:nvSpPr>
        <p:spPr>
          <a:xfrm>
            <a:off x="313581" y="290619"/>
            <a:ext cx="8424936" cy="6449589"/>
          </a:xfrm>
          <a:solidFill>
            <a:schemeClr val="bg2">
              <a:lumMod val="10000"/>
              <a:alpha val="60000"/>
            </a:schemeClr>
          </a:solidFill>
        </p:spPr>
        <p:txBody>
          <a:bodyPr lIns="360000" tIns="252000" rIns="72000"/>
          <a:lstStyle/>
          <a:p>
            <a:pPr marL="0" indent="0">
              <a:buNone/>
            </a:pPr>
            <a:r>
              <a:rPr lang="ja-JP" altLang="en-US" sz="4800" dirty="0" smtClean="0">
                <a:solidFill>
                  <a:schemeClr val="bg1"/>
                </a:solidFill>
                <a:latin typeface="Segoe UI" panose="020B0502040204020203" pitchFamily="34" charset="0"/>
              </a:rPr>
              <a:t>本日のメニュー</a:t>
            </a:r>
            <a:endParaRPr lang="en-US" altLang="ja-JP" sz="4800" dirty="0" smtClean="0">
              <a:solidFill>
                <a:schemeClr val="bg1"/>
              </a:solidFill>
              <a:latin typeface="Segoe UI" panose="020B0502040204020203" pitchFamily="34" charset="0"/>
            </a:endParaRPr>
          </a:p>
          <a:p>
            <a:r>
              <a:rPr lang="ja-JP" altLang="en-US" dirty="0" smtClean="0">
                <a:solidFill>
                  <a:schemeClr val="bg1"/>
                </a:solidFill>
                <a:latin typeface="Segoe UI" panose="020B0502040204020203" pitchFamily="34" charset="0"/>
              </a:rPr>
              <a:t>インメモリ機能による高速処理</a:t>
            </a:r>
          </a:p>
          <a:p>
            <a:pPr marL="982663" lvl="1">
              <a:spcBef>
                <a:spcPts val="0"/>
              </a:spcBef>
            </a:pPr>
            <a:r>
              <a:rPr lang="ja-JP" altLang="en-US" dirty="0" smtClean="0">
                <a:solidFill>
                  <a:schemeClr val="bg1"/>
                </a:solidFill>
                <a:latin typeface="Segoe UI" panose="020B0502040204020203" pitchFamily="34" charset="0"/>
              </a:rPr>
              <a:t>クラスター化列</a:t>
            </a:r>
            <a:r>
              <a:rPr lang="ja-JP" altLang="en-US" dirty="0">
                <a:solidFill>
                  <a:schemeClr val="bg1"/>
                </a:solidFill>
                <a:latin typeface="Segoe UI" panose="020B0502040204020203" pitchFamily="34" charset="0"/>
              </a:rPr>
              <a:t>ストア インデックス</a:t>
            </a:r>
          </a:p>
          <a:p>
            <a:pPr marL="982663" lvl="1">
              <a:spcBef>
                <a:spcPts val="0"/>
              </a:spcBef>
            </a:pPr>
            <a:r>
              <a:rPr lang="ja-JP" altLang="en-US" dirty="0">
                <a:solidFill>
                  <a:schemeClr val="bg1"/>
                </a:solidFill>
                <a:latin typeface="Segoe UI" panose="020B0502040204020203" pitchFamily="34" charset="0"/>
              </a:rPr>
              <a:t>インメモリ </a:t>
            </a:r>
            <a:r>
              <a:rPr lang="en-US" altLang="ja-JP" dirty="0">
                <a:solidFill>
                  <a:schemeClr val="bg1"/>
                </a:solidFill>
                <a:latin typeface="Segoe UI" panose="020B0502040204020203" pitchFamily="34" charset="0"/>
              </a:rPr>
              <a:t>OLTP</a:t>
            </a:r>
            <a:r>
              <a:rPr lang="ja-JP" altLang="en-US" dirty="0">
                <a:solidFill>
                  <a:schemeClr val="bg1"/>
                </a:solidFill>
                <a:latin typeface="Segoe UI" panose="020B0502040204020203" pitchFamily="34" charset="0"/>
              </a:rPr>
              <a:t>（インメモリ最適化）</a:t>
            </a:r>
          </a:p>
          <a:p>
            <a:pPr>
              <a:spcBef>
                <a:spcPts val="1800"/>
              </a:spcBef>
            </a:pPr>
            <a:r>
              <a:rPr lang="ja-JP" altLang="en-US" dirty="0">
                <a:solidFill>
                  <a:schemeClr val="bg1"/>
                </a:solidFill>
                <a:latin typeface="Segoe UI" panose="020B0502040204020203" pitchFamily="34" charset="0"/>
              </a:rPr>
              <a:t>ハイブリッド クラウド</a:t>
            </a:r>
          </a:p>
          <a:p>
            <a:pPr marL="1084263" lvl="1" indent="-373063">
              <a:spcBef>
                <a:spcPts val="0"/>
              </a:spcBef>
              <a:tabLst>
                <a:tab pos="1084263" algn="l"/>
              </a:tabLst>
            </a:pPr>
            <a:r>
              <a:rPr lang="en-US" altLang="ja-JP" dirty="0">
                <a:solidFill>
                  <a:schemeClr val="bg1"/>
                </a:solidFill>
                <a:latin typeface="Segoe UI" panose="020B0502040204020203" pitchFamily="34" charset="0"/>
              </a:rPr>
              <a:t>Azure Storage </a:t>
            </a:r>
            <a:r>
              <a:rPr lang="ja-JP" altLang="en-US" dirty="0">
                <a:solidFill>
                  <a:schemeClr val="bg1"/>
                </a:solidFill>
                <a:latin typeface="Segoe UI" panose="020B0502040204020203" pitchFamily="34" charset="0"/>
              </a:rPr>
              <a:t>へのバックアップ＆リストア</a:t>
            </a:r>
          </a:p>
          <a:p>
            <a:pPr marL="1084263" lvl="1" indent="-373063">
              <a:spcBef>
                <a:spcPts val="0"/>
              </a:spcBef>
              <a:tabLst>
                <a:tab pos="1084263" algn="l"/>
              </a:tabLst>
            </a:pPr>
            <a:r>
              <a:rPr lang="en-US" altLang="ja-JP" dirty="0">
                <a:solidFill>
                  <a:schemeClr val="bg1"/>
                </a:solidFill>
                <a:latin typeface="Segoe UI" panose="020B0502040204020203" pitchFamily="34" charset="0"/>
              </a:rPr>
              <a:t>AlwaysOn </a:t>
            </a:r>
            <a:r>
              <a:rPr lang="ja-JP" altLang="en-US" dirty="0">
                <a:solidFill>
                  <a:schemeClr val="bg1"/>
                </a:solidFill>
                <a:latin typeface="Segoe UI" panose="020B0502040204020203" pitchFamily="34" charset="0"/>
              </a:rPr>
              <a:t>可用性グループ</a:t>
            </a:r>
          </a:p>
          <a:p>
            <a:pPr>
              <a:spcBef>
                <a:spcPts val="1800"/>
              </a:spcBef>
            </a:pPr>
            <a:r>
              <a:rPr lang="ja-JP" altLang="en-US" dirty="0" smtClean="0">
                <a:solidFill>
                  <a:schemeClr val="bg1"/>
                </a:solidFill>
                <a:latin typeface="Segoe UI" panose="020B0502040204020203" pitchFamily="34" charset="0"/>
              </a:rPr>
              <a:t>デベロッパー向けトピックス</a:t>
            </a:r>
            <a:endParaRPr lang="ja-JP" altLang="en-US" dirty="0">
              <a:solidFill>
                <a:schemeClr val="bg1"/>
              </a:solidFill>
              <a:latin typeface="Segoe UI" panose="020B0502040204020203" pitchFamily="34" charset="0"/>
            </a:endParaRPr>
          </a:p>
          <a:p>
            <a:pPr marL="1084263" lvl="1" indent="-373063">
              <a:spcBef>
                <a:spcPts val="0"/>
              </a:spcBef>
            </a:pPr>
            <a:r>
              <a:rPr lang="en-US" altLang="ja-JP" dirty="0" smtClean="0">
                <a:solidFill>
                  <a:schemeClr val="bg1"/>
                </a:solidFill>
                <a:latin typeface="Segoe UI" panose="020B0502040204020203" pitchFamily="34" charset="0"/>
              </a:rPr>
              <a:t>.NET Framework </a:t>
            </a:r>
            <a:r>
              <a:rPr lang="ja-JP" altLang="en-US" dirty="0" smtClean="0">
                <a:solidFill>
                  <a:schemeClr val="bg1"/>
                </a:solidFill>
                <a:latin typeface="Segoe UI" panose="020B0502040204020203" pitchFamily="34" charset="0"/>
              </a:rPr>
              <a:t>非同期プログラミング</a:t>
            </a:r>
            <a:endParaRPr lang="en-US" altLang="ja-JP" dirty="0" smtClean="0">
              <a:solidFill>
                <a:schemeClr val="bg1"/>
              </a:solidFill>
              <a:latin typeface="Segoe UI" panose="020B0502040204020203" pitchFamily="34" charset="0"/>
            </a:endParaRPr>
          </a:p>
          <a:p>
            <a:pPr marL="1084263" lvl="1" indent="-373063">
              <a:spcBef>
                <a:spcPts val="0"/>
              </a:spcBef>
            </a:pPr>
            <a:r>
              <a:rPr lang="en-US" altLang="ja-JP" dirty="0">
                <a:solidFill>
                  <a:schemeClr val="bg1"/>
                </a:solidFill>
                <a:latin typeface="Segoe UI" panose="020B0502040204020203" pitchFamily="34" charset="0"/>
              </a:rPr>
              <a:t>Entity Framework</a:t>
            </a:r>
            <a:endParaRPr lang="en-US" altLang="ja-JP" dirty="0" smtClean="0">
              <a:solidFill>
                <a:schemeClr val="bg1"/>
              </a:solidFill>
              <a:latin typeface="Segoe UI" panose="020B0502040204020203" pitchFamily="34" charset="0"/>
            </a:endParaRPr>
          </a:p>
          <a:p>
            <a:pPr>
              <a:spcBef>
                <a:spcPts val="1800"/>
              </a:spcBef>
            </a:pPr>
            <a:r>
              <a:rPr lang="en-US" altLang="ja-JP" dirty="0" smtClean="0">
                <a:solidFill>
                  <a:schemeClr val="bg1"/>
                </a:solidFill>
                <a:latin typeface="Segoe UI" panose="020B0502040204020203" pitchFamily="34" charset="0"/>
              </a:rPr>
              <a:t>Power BI </a:t>
            </a:r>
            <a:r>
              <a:rPr lang="ja-JP" altLang="en-US" dirty="0" smtClean="0">
                <a:solidFill>
                  <a:schemeClr val="bg1"/>
                </a:solidFill>
                <a:latin typeface="Segoe UI" panose="020B0502040204020203" pitchFamily="34" charset="0"/>
              </a:rPr>
              <a:t>によるデータ活用</a:t>
            </a:r>
          </a:p>
          <a:p>
            <a:pPr marL="1084263" lvl="1" indent="-373063">
              <a:spcBef>
                <a:spcPts val="0"/>
              </a:spcBef>
            </a:pPr>
            <a:r>
              <a:rPr lang="en-US" altLang="ja-JP" dirty="0" smtClean="0">
                <a:solidFill>
                  <a:schemeClr val="bg1"/>
                </a:solidFill>
                <a:latin typeface="Segoe UI" panose="020B0502040204020203" pitchFamily="34" charset="0"/>
              </a:rPr>
              <a:t>Power Query, Power Map, Power Q&amp;A </a:t>
            </a:r>
            <a:r>
              <a:rPr lang="ja-JP" altLang="en-US" dirty="0" smtClean="0">
                <a:solidFill>
                  <a:schemeClr val="bg1"/>
                </a:solidFill>
                <a:latin typeface="Segoe UI" panose="020B0502040204020203" pitchFamily="34" charset="0"/>
              </a:rPr>
              <a:t>など</a:t>
            </a:r>
            <a:endParaRPr kumimoji="1" lang="ja-JP" altLang="en-US" dirty="0">
              <a:solidFill>
                <a:schemeClr val="bg1"/>
              </a:solidFill>
              <a:latin typeface="Segoe UI" panose="020B0502040204020203" pitchFamily="34" charset="0"/>
            </a:endParaRPr>
          </a:p>
        </p:txBody>
      </p:sp>
    </p:spTree>
    <p:extLst>
      <p:ext uri="{BB962C8B-B14F-4D97-AF65-F5344CB8AC3E}">
        <p14:creationId xmlns:p14="http://schemas.microsoft.com/office/powerpoint/2010/main" val="322344183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6" name="Rectangle 28"/>
          <p:cNvSpPr/>
          <p:nvPr/>
        </p:nvSpPr>
        <p:spPr>
          <a:xfrm>
            <a:off x="274637" y="4649390"/>
            <a:ext cx="11920263" cy="2088232"/>
          </a:xfrm>
          <a:prstGeom prst="rect">
            <a:avLst/>
          </a:prstGeom>
          <a:solidFill>
            <a:schemeClr val="tx1">
              <a:lumMod val="65000"/>
              <a:lumOff val="35000"/>
              <a:alpha val="50196"/>
            </a:schemeClr>
          </a:solidFill>
          <a:ln w="10795" cap="flat" cmpd="sng" algn="ctr">
            <a:noFill/>
            <a:prstDash val="solid"/>
          </a:ln>
          <a:effectLst/>
        </p:spPr>
        <p:txBody>
          <a:bodyPr wrap="square" lIns="182880" tIns="137160" rIns="182880" bIns="137160" rtlCol="0" anchor="ctr">
            <a:noAutofit/>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2600" b="0" i="0" u="none" strike="noStrike" kern="0" cap="none" spc="0" normalizeH="0" noProof="0" dirty="0" smtClean="0">
              <a:ln>
                <a:noFill/>
              </a:ln>
              <a:solidFill>
                <a:srgbClr val="FFFFFF"/>
              </a:solidFill>
              <a:effectLst/>
              <a:uLnTx/>
              <a:uFillTx/>
              <a:latin typeface="Segoe UI"/>
              <a:ea typeface="メイリオ" panose="020B0604030504040204" pitchFamily="50" charset="-128"/>
              <a:cs typeface="+mn-cs"/>
            </a:endParaRPr>
          </a:p>
        </p:txBody>
      </p:sp>
      <p:sp>
        <p:nvSpPr>
          <p:cNvPr id="2" name="タイトル 1"/>
          <p:cNvSpPr>
            <a:spLocks noGrp="1"/>
          </p:cNvSpPr>
          <p:nvPr>
            <p:ph type="title"/>
          </p:nvPr>
        </p:nvSpPr>
        <p:spPr/>
        <p:txBody>
          <a:bodyPr/>
          <a:lstStyle/>
          <a:p>
            <a:r>
              <a:rPr lang="ja-JP" altLang="en-US" dirty="0">
                <a:solidFill>
                  <a:schemeClr val="bg1"/>
                </a:solidFill>
              </a:rPr>
              <a:t>インメモリ機能による高速処理</a:t>
            </a:r>
            <a:endParaRPr kumimoji="1" lang="ja-JP" altLang="en-US" dirty="0">
              <a:solidFill>
                <a:schemeClr val="bg1"/>
              </a:solidFill>
            </a:endParaRPr>
          </a:p>
        </p:txBody>
      </p:sp>
      <p:sp>
        <p:nvSpPr>
          <p:cNvPr id="3" name="スライド番号プレースホルダー 2"/>
          <p:cNvSpPr>
            <a:spLocks noGrp="1"/>
          </p:cNvSpPr>
          <p:nvPr>
            <p:ph type="sldNum" sz="quarter" idx="12"/>
          </p:nvPr>
        </p:nvSpPr>
        <p:spPr/>
        <p:txBody>
          <a:bodyPr/>
          <a:lstStyle/>
          <a:p>
            <a:fld id="{6946C57F-C820-4AA6-B672-D9707FB7D946}" type="slidenum">
              <a:rPr kumimoji="1" lang="ja-JP" altLang="en-US" smtClean="0"/>
              <a:pPr/>
              <a:t>6</a:t>
            </a:fld>
            <a:endParaRPr kumimoji="1" lang="ja-JP" altLang="en-US" dirty="0"/>
          </a:p>
        </p:txBody>
      </p:sp>
      <p:sp>
        <p:nvSpPr>
          <p:cNvPr id="131" name="Rectangle 5"/>
          <p:cNvSpPr/>
          <p:nvPr/>
        </p:nvSpPr>
        <p:spPr>
          <a:xfrm>
            <a:off x="413090" y="3783764"/>
            <a:ext cx="3657600" cy="1717675"/>
          </a:xfrm>
          <a:prstGeom prst="rect">
            <a:avLst/>
          </a:prstGeom>
          <a:noFill/>
          <a:ln w="10795" cap="flat" cmpd="sng" algn="ctr">
            <a:noFill/>
            <a:prstDash val="solid"/>
          </a:ln>
          <a:effectLst/>
        </p:spPr>
        <p:txBody>
          <a:bodyPr rtlCol="0" anchor="ctr"/>
          <a:lstStyle/>
          <a:p>
            <a:pPr marL="0" marR="0" lvl="0" indent="0" algn="ctr"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rgbClr val="FFFFFF"/>
              </a:solidFill>
              <a:effectLst/>
              <a:uLnTx/>
              <a:uFillTx/>
              <a:latin typeface="Segoe UI"/>
              <a:ea typeface="メイリオ" panose="020B0604030504040204" pitchFamily="50" charset="-128"/>
              <a:cs typeface="+mn-cs"/>
            </a:endParaRPr>
          </a:p>
        </p:txBody>
      </p:sp>
      <p:grpSp>
        <p:nvGrpSpPr>
          <p:cNvPr id="132" name="Group 167"/>
          <p:cNvGrpSpPr/>
          <p:nvPr/>
        </p:nvGrpSpPr>
        <p:grpSpPr>
          <a:xfrm>
            <a:off x="1047653" y="4897948"/>
            <a:ext cx="3519147" cy="1272629"/>
            <a:chOff x="1094812" y="5204114"/>
            <a:chExt cx="3519147" cy="1272629"/>
          </a:xfrm>
        </p:grpSpPr>
        <p:sp>
          <p:nvSpPr>
            <p:cNvPr id="133" name="TextBox 3"/>
            <p:cNvSpPr txBox="1"/>
            <p:nvPr/>
          </p:nvSpPr>
          <p:spPr>
            <a:xfrm>
              <a:off x="1094812" y="5204114"/>
              <a:ext cx="3519147" cy="1015663"/>
            </a:xfrm>
            <a:prstGeom prst="rect">
              <a:avLst/>
            </a:prstGeom>
            <a:noFill/>
          </p:spPr>
          <p:txBody>
            <a:bodyPr wrap="square" rtlCol="0">
              <a:spAutoFit/>
            </a:bodyPr>
            <a:lstStyle/>
            <a:p>
              <a:pPr defTabSz="932404"/>
              <a:r>
                <a:rPr lang="ja-JP" altLang="en-US" sz="3200" dirty="0" smtClean="0">
                  <a:solidFill>
                    <a:schemeClr val="bg1"/>
                  </a:solidFill>
                  <a:latin typeface="Segoe UI"/>
                  <a:ea typeface="メイリオ" panose="020B0604030504040204" pitchFamily="50" charset="-128"/>
                </a:rPr>
                <a:t>最大</a:t>
              </a:r>
              <a:r>
                <a:rPr lang="en-US" sz="3200" dirty="0" smtClean="0">
                  <a:solidFill>
                    <a:schemeClr val="bg1"/>
                  </a:solidFill>
                  <a:latin typeface="Segoe UI"/>
                  <a:ea typeface="メイリオ" panose="020B0604030504040204" pitchFamily="50" charset="-128"/>
                </a:rPr>
                <a:t> </a:t>
              </a:r>
              <a:r>
                <a:rPr lang="en-US" sz="6000" dirty="0" smtClean="0">
                  <a:solidFill>
                    <a:schemeClr val="bg1"/>
                  </a:solidFill>
                  <a:latin typeface="Segoe UI"/>
                  <a:ea typeface="メイリオ" panose="020B0604030504040204" pitchFamily="50" charset="-128"/>
                </a:rPr>
                <a:t>30</a:t>
              </a:r>
              <a:r>
                <a:rPr lang="ja-JP" altLang="en-US" sz="6000" dirty="0" smtClean="0">
                  <a:solidFill>
                    <a:schemeClr val="bg1"/>
                  </a:solidFill>
                  <a:latin typeface="Segoe UI"/>
                  <a:ea typeface="メイリオ" panose="020B0604030504040204" pitchFamily="50" charset="-128"/>
                </a:rPr>
                <a:t> </a:t>
              </a:r>
              <a:r>
                <a:rPr lang="ja-JP" altLang="en-US" sz="3200" dirty="0" smtClean="0">
                  <a:solidFill>
                    <a:schemeClr val="bg1"/>
                  </a:solidFill>
                  <a:latin typeface="Segoe UI"/>
                  <a:ea typeface="メイリオ" panose="020B0604030504040204" pitchFamily="50" charset="-128"/>
                </a:rPr>
                <a:t>倍</a:t>
              </a:r>
              <a:endParaRPr lang="en-US" sz="6000" dirty="0">
                <a:solidFill>
                  <a:schemeClr val="bg1"/>
                </a:solidFill>
                <a:latin typeface="Segoe UI"/>
                <a:ea typeface="メイリオ" panose="020B0604030504040204" pitchFamily="50" charset="-128"/>
              </a:endParaRPr>
            </a:p>
          </p:txBody>
        </p:sp>
        <p:sp>
          <p:nvSpPr>
            <p:cNvPr id="134" name="TextBox 4"/>
            <p:cNvSpPr txBox="1"/>
            <p:nvPr/>
          </p:nvSpPr>
          <p:spPr>
            <a:xfrm>
              <a:off x="1094812" y="6107411"/>
              <a:ext cx="3413918" cy="369332"/>
            </a:xfrm>
            <a:prstGeom prst="rect">
              <a:avLst/>
            </a:prstGeom>
            <a:noFill/>
          </p:spPr>
          <p:txBody>
            <a:bodyPr wrap="square" rtlCol="0">
              <a:spAutoFit/>
            </a:bodyPr>
            <a:lstStyle/>
            <a:p>
              <a:pPr defTabSz="932404"/>
              <a:r>
                <a:rPr lang="en-US" dirty="0">
                  <a:solidFill>
                    <a:schemeClr val="bg1"/>
                  </a:solidFill>
                  <a:latin typeface="Segoe UI"/>
                  <a:ea typeface="メイリオ" panose="020B0604030504040204" pitchFamily="50" charset="-128"/>
                </a:rPr>
                <a:t>OLTP </a:t>
              </a:r>
              <a:r>
                <a:rPr lang="ja-JP" altLang="en-US" dirty="0">
                  <a:solidFill>
                    <a:schemeClr val="bg1"/>
                  </a:solidFill>
                  <a:latin typeface="Segoe UI"/>
                  <a:ea typeface="メイリオ" panose="020B0604030504040204" pitchFamily="50" charset="-128"/>
                </a:rPr>
                <a:t>処理</a:t>
              </a:r>
              <a:r>
                <a:rPr lang="ja-JP" altLang="en-US" dirty="0" smtClean="0">
                  <a:solidFill>
                    <a:schemeClr val="bg1"/>
                  </a:solidFill>
                  <a:latin typeface="Segoe UI"/>
                  <a:ea typeface="メイリオ" panose="020B0604030504040204" pitchFamily="50" charset="-128"/>
                </a:rPr>
                <a:t>における性能向上</a:t>
              </a:r>
              <a:endParaRPr lang="en-US" dirty="0">
                <a:solidFill>
                  <a:schemeClr val="bg1"/>
                </a:solidFill>
                <a:latin typeface="Segoe UI"/>
                <a:ea typeface="メイリオ" panose="020B0604030504040204" pitchFamily="50" charset="-128"/>
              </a:endParaRPr>
            </a:p>
          </p:txBody>
        </p:sp>
      </p:grpSp>
      <p:grpSp>
        <p:nvGrpSpPr>
          <p:cNvPr id="135" name="Group 169"/>
          <p:cNvGrpSpPr/>
          <p:nvPr/>
        </p:nvGrpSpPr>
        <p:grpSpPr>
          <a:xfrm>
            <a:off x="5386053" y="4897948"/>
            <a:ext cx="3025039" cy="1549628"/>
            <a:chOff x="5779632" y="5204114"/>
            <a:chExt cx="3025039" cy="1549628"/>
          </a:xfrm>
        </p:grpSpPr>
        <p:sp>
          <p:nvSpPr>
            <p:cNvPr id="136" name="TextBox 11"/>
            <p:cNvSpPr txBox="1"/>
            <p:nvPr/>
          </p:nvSpPr>
          <p:spPr>
            <a:xfrm>
              <a:off x="5779633" y="5204114"/>
              <a:ext cx="3025038" cy="1015663"/>
            </a:xfrm>
            <a:prstGeom prst="rect">
              <a:avLst/>
            </a:prstGeom>
            <a:noFill/>
          </p:spPr>
          <p:txBody>
            <a:bodyPr wrap="square" rtlCol="0">
              <a:spAutoFit/>
            </a:bodyPr>
            <a:lstStyle/>
            <a:p>
              <a:pPr defTabSz="932404"/>
              <a:r>
                <a:rPr lang="ja-JP" altLang="en-US" sz="3200" dirty="0" smtClean="0">
                  <a:solidFill>
                    <a:schemeClr val="bg1"/>
                  </a:solidFill>
                  <a:latin typeface="Segoe UI"/>
                  <a:ea typeface="メイリオ" panose="020B0604030504040204" pitchFamily="50" charset="-128"/>
                </a:rPr>
                <a:t>最大</a:t>
              </a:r>
              <a:r>
                <a:rPr lang="en-US" sz="3200" dirty="0" smtClean="0">
                  <a:solidFill>
                    <a:schemeClr val="bg1"/>
                  </a:solidFill>
                  <a:latin typeface="Segoe UI"/>
                  <a:ea typeface="メイリオ" panose="020B0604030504040204" pitchFamily="50" charset="-128"/>
                </a:rPr>
                <a:t> </a:t>
              </a:r>
              <a:r>
                <a:rPr lang="en-US" sz="6000" dirty="0" smtClean="0">
                  <a:solidFill>
                    <a:schemeClr val="bg1"/>
                  </a:solidFill>
                  <a:latin typeface="Segoe UI"/>
                  <a:ea typeface="メイリオ" panose="020B0604030504040204" pitchFamily="50" charset="-128"/>
                </a:rPr>
                <a:t>100</a:t>
              </a:r>
              <a:r>
                <a:rPr lang="ja-JP" altLang="en-US" sz="3200" dirty="0" smtClean="0">
                  <a:solidFill>
                    <a:schemeClr val="bg1"/>
                  </a:solidFill>
                  <a:latin typeface="Segoe UI"/>
                  <a:ea typeface="メイリオ" panose="020B0604030504040204" pitchFamily="50" charset="-128"/>
                </a:rPr>
                <a:t> </a:t>
              </a:r>
              <a:r>
                <a:rPr lang="ja-JP" altLang="en-US" sz="3200" dirty="0">
                  <a:solidFill>
                    <a:schemeClr val="bg1"/>
                  </a:solidFill>
                  <a:latin typeface="Segoe UI"/>
                  <a:ea typeface="メイリオ" panose="020B0604030504040204" pitchFamily="50" charset="-128"/>
                </a:rPr>
                <a:t>倍</a:t>
              </a:r>
              <a:endParaRPr lang="en-US" sz="3200" dirty="0">
                <a:solidFill>
                  <a:schemeClr val="bg1"/>
                </a:solidFill>
                <a:latin typeface="Segoe UI"/>
                <a:ea typeface="メイリオ" panose="020B0604030504040204" pitchFamily="50" charset="-128"/>
              </a:endParaRPr>
            </a:p>
          </p:txBody>
        </p:sp>
        <p:sp>
          <p:nvSpPr>
            <p:cNvPr id="137" name="TextBox 14"/>
            <p:cNvSpPr txBox="1"/>
            <p:nvPr/>
          </p:nvSpPr>
          <p:spPr>
            <a:xfrm>
              <a:off x="5779632" y="6107411"/>
              <a:ext cx="2932567" cy="646331"/>
            </a:xfrm>
            <a:prstGeom prst="rect">
              <a:avLst/>
            </a:prstGeom>
            <a:noFill/>
          </p:spPr>
          <p:txBody>
            <a:bodyPr wrap="square" rtlCol="0">
              <a:spAutoFit/>
            </a:bodyPr>
            <a:lstStyle/>
            <a:p>
              <a:pPr defTabSz="932404"/>
              <a:r>
                <a:rPr lang="ja-JP" altLang="en-US" dirty="0" smtClean="0">
                  <a:solidFill>
                    <a:schemeClr val="bg1"/>
                  </a:solidFill>
                  <a:latin typeface="Segoe UI"/>
                  <a:ea typeface="メイリオ" panose="020B0604030504040204" pitchFamily="50" charset="-128"/>
                </a:rPr>
                <a:t>スター結合処理における</a:t>
              </a:r>
              <a:r>
                <a:rPr lang="en-US" altLang="ja-JP" dirty="0" smtClean="0">
                  <a:solidFill>
                    <a:schemeClr val="bg1"/>
                  </a:solidFill>
                  <a:latin typeface="Segoe UI"/>
                  <a:ea typeface="メイリオ" panose="020B0604030504040204" pitchFamily="50" charset="-128"/>
                </a:rPr>
                <a:t/>
              </a:r>
              <a:br>
                <a:rPr lang="en-US" altLang="ja-JP" dirty="0" smtClean="0">
                  <a:solidFill>
                    <a:schemeClr val="bg1"/>
                  </a:solidFill>
                  <a:latin typeface="Segoe UI"/>
                  <a:ea typeface="メイリオ" panose="020B0604030504040204" pitchFamily="50" charset="-128"/>
                </a:rPr>
              </a:br>
              <a:r>
                <a:rPr lang="ja-JP" altLang="en-US" dirty="0" smtClean="0">
                  <a:solidFill>
                    <a:schemeClr val="bg1"/>
                  </a:solidFill>
                  <a:latin typeface="Segoe UI"/>
                  <a:ea typeface="メイリオ" panose="020B0604030504040204" pitchFamily="50" charset="-128"/>
                </a:rPr>
                <a:t>集計処理性能向上</a:t>
              </a:r>
              <a:endParaRPr lang="en-US" dirty="0">
                <a:solidFill>
                  <a:schemeClr val="bg1"/>
                </a:solidFill>
                <a:latin typeface="Segoe UI"/>
                <a:ea typeface="メイリオ" panose="020B0604030504040204" pitchFamily="50" charset="-128"/>
              </a:endParaRPr>
            </a:p>
          </p:txBody>
        </p:sp>
      </p:grpSp>
      <p:grpSp>
        <p:nvGrpSpPr>
          <p:cNvPr id="138" name="Group 170"/>
          <p:cNvGrpSpPr/>
          <p:nvPr/>
        </p:nvGrpSpPr>
        <p:grpSpPr>
          <a:xfrm>
            <a:off x="9712243" y="4894019"/>
            <a:ext cx="2445573" cy="1272629"/>
            <a:chOff x="9990902" y="5200185"/>
            <a:chExt cx="2445573" cy="1272629"/>
          </a:xfrm>
        </p:grpSpPr>
        <p:sp>
          <p:nvSpPr>
            <p:cNvPr id="139" name="TextBox 15"/>
            <p:cNvSpPr txBox="1"/>
            <p:nvPr/>
          </p:nvSpPr>
          <p:spPr>
            <a:xfrm>
              <a:off x="9990902" y="5200185"/>
              <a:ext cx="2445573" cy="1015663"/>
            </a:xfrm>
            <a:prstGeom prst="rect">
              <a:avLst/>
            </a:prstGeom>
            <a:noFill/>
          </p:spPr>
          <p:txBody>
            <a:bodyPr wrap="square" rtlCol="0">
              <a:spAutoFit/>
            </a:bodyPr>
            <a:lstStyle/>
            <a:p>
              <a:pPr defTabSz="932404"/>
              <a:r>
                <a:rPr lang="en-US" sz="6000" dirty="0" smtClean="0">
                  <a:solidFill>
                    <a:schemeClr val="bg1"/>
                  </a:solidFill>
                  <a:latin typeface="Segoe UI"/>
                  <a:ea typeface="メイリオ" panose="020B0604030504040204" pitchFamily="50" charset="-128"/>
                </a:rPr>
                <a:t>90%</a:t>
              </a:r>
              <a:endParaRPr lang="en-US" sz="6000" dirty="0">
                <a:solidFill>
                  <a:schemeClr val="bg1"/>
                </a:solidFill>
                <a:latin typeface="Segoe UI"/>
                <a:ea typeface="メイリオ" panose="020B0604030504040204" pitchFamily="50" charset="-128"/>
              </a:endParaRPr>
            </a:p>
          </p:txBody>
        </p:sp>
        <p:sp>
          <p:nvSpPr>
            <p:cNvPr id="140" name="TextBox 16"/>
            <p:cNvSpPr txBox="1"/>
            <p:nvPr/>
          </p:nvSpPr>
          <p:spPr>
            <a:xfrm>
              <a:off x="9990902" y="6103482"/>
              <a:ext cx="2445573" cy="369332"/>
            </a:xfrm>
            <a:prstGeom prst="rect">
              <a:avLst/>
            </a:prstGeom>
            <a:noFill/>
          </p:spPr>
          <p:txBody>
            <a:bodyPr wrap="square" rtlCol="0">
              <a:spAutoFit/>
            </a:bodyPr>
            <a:lstStyle/>
            <a:p>
              <a:pPr defTabSz="932404"/>
              <a:r>
                <a:rPr lang="ja-JP" altLang="en-US" dirty="0" smtClean="0">
                  <a:solidFill>
                    <a:schemeClr val="bg1"/>
                  </a:solidFill>
                  <a:latin typeface="Segoe UI"/>
                  <a:ea typeface="メイリオ" panose="020B0604030504040204" pitchFamily="50" charset="-128"/>
                </a:rPr>
                <a:t>ディスク領域の削減</a:t>
              </a:r>
              <a:endParaRPr lang="en-US" dirty="0">
                <a:solidFill>
                  <a:schemeClr val="bg1"/>
                </a:solidFill>
                <a:latin typeface="Segoe UI"/>
                <a:ea typeface="メイリオ" panose="020B0604030504040204" pitchFamily="50" charset="-128"/>
              </a:endParaRPr>
            </a:p>
          </p:txBody>
        </p:sp>
      </p:grpSp>
      <p:grpSp>
        <p:nvGrpSpPr>
          <p:cNvPr id="144" name="Group 54"/>
          <p:cNvGrpSpPr/>
          <p:nvPr/>
        </p:nvGrpSpPr>
        <p:grpSpPr>
          <a:xfrm rot="18280054">
            <a:off x="8564479" y="5092268"/>
            <a:ext cx="1058322" cy="1058322"/>
            <a:chOff x="4049713" y="1325563"/>
            <a:chExt cx="4340225" cy="4340225"/>
          </a:xfrm>
        </p:grpSpPr>
        <p:sp>
          <p:nvSpPr>
            <p:cNvPr id="145" name="Freeform 20"/>
            <p:cNvSpPr>
              <a:spLocks/>
            </p:cNvSpPr>
            <p:nvPr/>
          </p:nvSpPr>
          <p:spPr bwMode="auto">
            <a:xfrm>
              <a:off x="6672263" y="1430338"/>
              <a:ext cx="1304925" cy="1208088"/>
            </a:xfrm>
            <a:custGeom>
              <a:avLst/>
              <a:gdLst>
                <a:gd name="T0" fmla="*/ 194 w 347"/>
                <a:gd name="T1" fmla="*/ 321 h 321"/>
                <a:gd name="T2" fmla="*/ 347 w 347"/>
                <a:gd name="T3" fmla="*/ 210 h 321"/>
                <a:gd name="T4" fmla="*/ 58 w 347"/>
                <a:gd name="T5" fmla="*/ 0 h 321"/>
                <a:gd name="T6" fmla="*/ 0 w 347"/>
                <a:gd name="T7" fmla="*/ 179 h 321"/>
                <a:gd name="T8" fmla="*/ 194 w 347"/>
                <a:gd name="T9" fmla="*/ 321 h 321"/>
              </a:gdLst>
              <a:ahLst/>
              <a:cxnLst>
                <a:cxn ang="0">
                  <a:pos x="T0" y="T1"/>
                </a:cxn>
                <a:cxn ang="0">
                  <a:pos x="T2" y="T3"/>
                </a:cxn>
                <a:cxn ang="0">
                  <a:pos x="T4" y="T5"/>
                </a:cxn>
                <a:cxn ang="0">
                  <a:pos x="T6" y="T7"/>
                </a:cxn>
                <a:cxn ang="0">
                  <a:pos x="T8" y="T9"/>
                </a:cxn>
              </a:cxnLst>
              <a:rect l="0" t="0" r="r" b="b"/>
              <a:pathLst>
                <a:path w="347" h="321">
                  <a:moveTo>
                    <a:pt x="194" y="321"/>
                  </a:moveTo>
                  <a:cubicBezTo>
                    <a:pt x="347" y="210"/>
                    <a:pt x="347" y="210"/>
                    <a:pt x="347" y="210"/>
                  </a:cubicBezTo>
                  <a:cubicBezTo>
                    <a:pt x="276" y="112"/>
                    <a:pt x="175" y="38"/>
                    <a:pt x="58" y="0"/>
                  </a:cubicBezTo>
                  <a:cubicBezTo>
                    <a:pt x="0" y="179"/>
                    <a:pt x="0" y="179"/>
                    <a:pt x="0" y="179"/>
                  </a:cubicBezTo>
                  <a:cubicBezTo>
                    <a:pt x="79" y="205"/>
                    <a:pt x="147" y="255"/>
                    <a:pt x="194" y="321"/>
                  </a:cubicBezTo>
                  <a:close/>
                </a:path>
              </a:pathLst>
            </a:custGeom>
            <a:solidFill>
              <a:srgbClr val="00BCF2"/>
            </a:solidFill>
            <a:ln>
              <a:noFill/>
            </a:ln>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46" name="Freeform 21"/>
            <p:cNvSpPr>
              <a:spLocks/>
            </p:cNvSpPr>
            <p:nvPr/>
          </p:nvSpPr>
          <p:spPr bwMode="auto">
            <a:xfrm>
              <a:off x="4049713" y="1325563"/>
              <a:ext cx="4340225" cy="4340225"/>
            </a:xfrm>
            <a:custGeom>
              <a:avLst/>
              <a:gdLst>
                <a:gd name="T0" fmla="*/ 1044 w 1154"/>
                <a:gd name="T1" fmla="*/ 238 h 1154"/>
                <a:gd name="T2" fmla="*/ 891 w 1154"/>
                <a:gd name="T3" fmla="*/ 349 h 1154"/>
                <a:gd name="T4" fmla="*/ 965 w 1154"/>
                <a:gd name="T5" fmla="*/ 577 h 1154"/>
                <a:gd name="T6" fmla="*/ 965 w 1154"/>
                <a:gd name="T7" fmla="*/ 577 h 1154"/>
                <a:gd name="T8" fmla="*/ 891 w 1154"/>
                <a:gd name="T9" fmla="*/ 805 h 1154"/>
                <a:gd name="T10" fmla="*/ 697 w 1154"/>
                <a:gd name="T11" fmla="*/ 946 h 1154"/>
                <a:gd name="T12" fmla="*/ 577 w 1154"/>
                <a:gd name="T13" fmla="*/ 965 h 1154"/>
                <a:gd name="T14" fmla="*/ 457 w 1154"/>
                <a:gd name="T15" fmla="*/ 946 h 1154"/>
                <a:gd name="T16" fmla="*/ 263 w 1154"/>
                <a:gd name="T17" fmla="*/ 805 h 1154"/>
                <a:gd name="T18" fmla="*/ 189 w 1154"/>
                <a:gd name="T19" fmla="*/ 577 h 1154"/>
                <a:gd name="T20" fmla="*/ 263 w 1154"/>
                <a:gd name="T21" fmla="*/ 349 h 1154"/>
                <a:gd name="T22" fmla="*/ 457 w 1154"/>
                <a:gd name="T23" fmla="*/ 207 h 1154"/>
                <a:gd name="T24" fmla="*/ 577 w 1154"/>
                <a:gd name="T25" fmla="*/ 188 h 1154"/>
                <a:gd name="T26" fmla="*/ 697 w 1154"/>
                <a:gd name="T27" fmla="*/ 207 h 1154"/>
                <a:gd name="T28" fmla="*/ 755 w 1154"/>
                <a:gd name="T29" fmla="*/ 28 h 1154"/>
                <a:gd name="T30" fmla="*/ 577 w 1154"/>
                <a:gd name="T31" fmla="*/ 0 h 1154"/>
                <a:gd name="T32" fmla="*/ 399 w 1154"/>
                <a:gd name="T33" fmla="*/ 28 h 1154"/>
                <a:gd name="T34" fmla="*/ 110 w 1154"/>
                <a:gd name="T35" fmla="*/ 238 h 1154"/>
                <a:gd name="T36" fmla="*/ 0 w 1154"/>
                <a:gd name="T37" fmla="*/ 577 h 1154"/>
                <a:gd name="T38" fmla="*/ 110 w 1154"/>
                <a:gd name="T39" fmla="*/ 916 h 1154"/>
                <a:gd name="T40" fmla="*/ 399 w 1154"/>
                <a:gd name="T41" fmla="*/ 1126 h 1154"/>
                <a:gd name="T42" fmla="*/ 577 w 1154"/>
                <a:gd name="T43" fmla="*/ 1154 h 1154"/>
                <a:gd name="T44" fmla="*/ 755 w 1154"/>
                <a:gd name="T45" fmla="*/ 1126 h 1154"/>
                <a:gd name="T46" fmla="*/ 1044 w 1154"/>
                <a:gd name="T47" fmla="*/ 916 h 1154"/>
                <a:gd name="T48" fmla="*/ 1154 w 1154"/>
                <a:gd name="T49" fmla="*/ 577 h 1154"/>
                <a:gd name="T50" fmla="*/ 1154 w 1154"/>
                <a:gd name="T51" fmla="*/ 577 h 1154"/>
                <a:gd name="T52" fmla="*/ 1044 w 1154"/>
                <a:gd name="T53" fmla="*/ 238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4" h="1154">
                  <a:moveTo>
                    <a:pt x="1044" y="238"/>
                  </a:moveTo>
                  <a:cubicBezTo>
                    <a:pt x="891" y="349"/>
                    <a:pt x="891" y="349"/>
                    <a:pt x="891" y="349"/>
                  </a:cubicBezTo>
                  <a:cubicBezTo>
                    <a:pt x="938" y="413"/>
                    <a:pt x="965" y="492"/>
                    <a:pt x="965" y="577"/>
                  </a:cubicBezTo>
                  <a:cubicBezTo>
                    <a:pt x="965" y="577"/>
                    <a:pt x="965" y="577"/>
                    <a:pt x="965" y="577"/>
                  </a:cubicBezTo>
                  <a:cubicBezTo>
                    <a:pt x="965" y="662"/>
                    <a:pt x="938" y="741"/>
                    <a:pt x="891" y="805"/>
                  </a:cubicBezTo>
                  <a:cubicBezTo>
                    <a:pt x="844" y="871"/>
                    <a:pt x="776" y="921"/>
                    <a:pt x="697" y="946"/>
                  </a:cubicBezTo>
                  <a:cubicBezTo>
                    <a:pt x="659" y="959"/>
                    <a:pt x="619" y="965"/>
                    <a:pt x="577" y="965"/>
                  </a:cubicBezTo>
                  <a:cubicBezTo>
                    <a:pt x="535" y="965"/>
                    <a:pt x="495" y="959"/>
                    <a:pt x="457" y="946"/>
                  </a:cubicBezTo>
                  <a:cubicBezTo>
                    <a:pt x="378" y="921"/>
                    <a:pt x="310" y="871"/>
                    <a:pt x="263" y="805"/>
                  </a:cubicBezTo>
                  <a:cubicBezTo>
                    <a:pt x="216" y="741"/>
                    <a:pt x="189" y="662"/>
                    <a:pt x="189" y="577"/>
                  </a:cubicBezTo>
                  <a:cubicBezTo>
                    <a:pt x="189" y="492"/>
                    <a:pt x="216" y="413"/>
                    <a:pt x="263" y="349"/>
                  </a:cubicBezTo>
                  <a:cubicBezTo>
                    <a:pt x="310" y="283"/>
                    <a:pt x="378" y="233"/>
                    <a:pt x="457" y="207"/>
                  </a:cubicBezTo>
                  <a:cubicBezTo>
                    <a:pt x="495" y="195"/>
                    <a:pt x="535" y="188"/>
                    <a:pt x="577" y="188"/>
                  </a:cubicBezTo>
                  <a:cubicBezTo>
                    <a:pt x="619" y="188"/>
                    <a:pt x="659" y="195"/>
                    <a:pt x="697" y="207"/>
                  </a:cubicBezTo>
                  <a:cubicBezTo>
                    <a:pt x="755" y="28"/>
                    <a:pt x="755" y="28"/>
                    <a:pt x="755" y="28"/>
                  </a:cubicBezTo>
                  <a:cubicBezTo>
                    <a:pt x="699" y="10"/>
                    <a:pt x="639" y="0"/>
                    <a:pt x="577" y="0"/>
                  </a:cubicBezTo>
                  <a:cubicBezTo>
                    <a:pt x="515" y="0"/>
                    <a:pt x="455" y="10"/>
                    <a:pt x="399" y="28"/>
                  </a:cubicBezTo>
                  <a:cubicBezTo>
                    <a:pt x="282" y="66"/>
                    <a:pt x="181" y="140"/>
                    <a:pt x="110" y="238"/>
                  </a:cubicBezTo>
                  <a:cubicBezTo>
                    <a:pt x="41" y="333"/>
                    <a:pt x="0" y="450"/>
                    <a:pt x="0" y="577"/>
                  </a:cubicBezTo>
                  <a:cubicBezTo>
                    <a:pt x="0" y="704"/>
                    <a:pt x="41" y="821"/>
                    <a:pt x="110" y="916"/>
                  </a:cubicBezTo>
                  <a:cubicBezTo>
                    <a:pt x="181" y="1013"/>
                    <a:pt x="282" y="1088"/>
                    <a:pt x="399" y="1126"/>
                  </a:cubicBezTo>
                  <a:cubicBezTo>
                    <a:pt x="455" y="1144"/>
                    <a:pt x="515" y="1154"/>
                    <a:pt x="577" y="1154"/>
                  </a:cubicBezTo>
                  <a:cubicBezTo>
                    <a:pt x="639" y="1154"/>
                    <a:pt x="699" y="1144"/>
                    <a:pt x="755" y="1126"/>
                  </a:cubicBezTo>
                  <a:cubicBezTo>
                    <a:pt x="872" y="1088"/>
                    <a:pt x="973" y="1013"/>
                    <a:pt x="1044" y="916"/>
                  </a:cubicBezTo>
                  <a:cubicBezTo>
                    <a:pt x="1113" y="821"/>
                    <a:pt x="1154" y="704"/>
                    <a:pt x="1154" y="577"/>
                  </a:cubicBezTo>
                  <a:cubicBezTo>
                    <a:pt x="1154" y="577"/>
                    <a:pt x="1154" y="577"/>
                    <a:pt x="1154" y="577"/>
                  </a:cubicBezTo>
                  <a:cubicBezTo>
                    <a:pt x="1154" y="450"/>
                    <a:pt x="1113" y="333"/>
                    <a:pt x="1044" y="238"/>
                  </a:cubicBezTo>
                  <a:close/>
                </a:path>
              </a:pathLst>
            </a:custGeom>
            <a:solidFill>
              <a:srgbClr val="00BCF2">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grpSp>
      <p:grpSp>
        <p:nvGrpSpPr>
          <p:cNvPr id="147" name="Group 168"/>
          <p:cNvGrpSpPr/>
          <p:nvPr/>
        </p:nvGrpSpPr>
        <p:grpSpPr>
          <a:xfrm>
            <a:off x="4157521" y="5047597"/>
            <a:ext cx="1088623" cy="1103909"/>
            <a:chOff x="4597400" y="5353763"/>
            <a:chExt cx="1088623" cy="1103909"/>
          </a:xfrm>
          <a:solidFill>
            <a:srgbClr val="00BCF2"/>
          </a:solidFill>
        </p:grpSpPr>
        <p:sp>
          <p:nvSpPr>
            <p:cNvPr id="148" name="Freeform 25"/>
            <p:cNvSpPr>
              <a:spLocks noEditPoints="1"/>
            </p:cNvSpPr>
            <p:nvPr/>
          </p:nvSpPr>
          <p:spPr bwMode="auto">
            <a:xfrm>
              <a:off x="4597400" y="5467211"/>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49" name="Freeform 26"/>
            <p:cNvSpPr>
              <a:spLocks noEditPoints="1"/>
            </p:cNvSpPr>
            <p:nvPr/>
          </p:nvSpPr>
          <p:spPr bwMode="auto">
            <a:xfrm>
              <a:off x="4709239" y="5467211"/>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50" name="Freeform 27"/>
            <p:cNvSpPr>
              <a:spLocks noEditPoints="1"/>
            </p:cNvSpPr>
            <p:nvPr/>
          </p:nvSpPr>
          <p:spPr bwMode="auto">
            <a:xfrm>
              <a:off x="4820676" y="5467211"/>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51" name="Freeform 28"/>
            <p:cNvSpPr>
              <a:spLocks noEditPoints="1"/>
            </p:cNvSpPr>
            <p:nvPr/>
          </p:nvSpPr>
          <p:spPr bwMode="auto">
            <a:xfrm>
              <a:off x="4932113" y="5467211"/>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52" name="Freeform 29"/>
            <p:cNvSpPr>
              <a:spLocks noEditPoints="1"/>
            </p:cNvSpPr>
            <p:nvPr/>
          </p:nvSpPr>
          <p:spPr bwMode="auto">
            <a:xfrm>
              <a:off x="5043550" y="5467211"/>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53" name="Freeform 30"/>
            <p:cNvSpPr>
              <a:spLocks noEditPoints="1"/>
            </p:cNvSpPr>
            <p:nvPr/>
          </p:nvSpPr>
          <p:spPr bwMode="auto">
            <a:xfrm>
              <a:off x="5156194" y="5467211"/>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19"/>
                    <a:pt x="0" y="44"/>
                  </a:cubicBezTo>
                  <a:cubicBezTo>
                    <a:pt x="0" y="68"/>
                    <a:pt x="19"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54" name="Freeform 31"/>
            <p:cNvSpPr>
              <a:spLocks noEditPoints="1"/>
            </p:cNvSpPr>
            <p:nvPr/>
          </p:nvSpPr>
          <p:spPr bwMode="auto">
            <a:xfrm>
              <a:off x="5267631" y="5467211"/>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19"/>
                    <a:pt x="0" y="44"/>
                  </a:cubicBezTo>
                  <a:cubicBezTo>
                    <a:pt x="0" y="68"/>
                    <a:pt x="19"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55" name="Freeform 32"/>
            <p:cNvSpPr>
              <a:spLocks noEditPoints="1"/>
            </p:cNvSpPr>
            <p:nvPr/>
          </p:nvSpPr>
          <p:spPr bwMode="auto">
            <a:xfrm>
              <a:off x="5379068" y="5467211"/>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56" name="Freeform 33"/>
            <p:cNvSpPr>
              <a:spLocks noEditPoints="1"/>
            </p:cNvSpPr>
            <p:nvPr/>
          </p:nvSpPr>
          <p:spPr bwMode="auto">
            <a:xfrm>
              <a:off x="5490505" y="5467211"/>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57" name="Freeform 34"/>
            <p:cNvSpPr>
              <a:spLocks noEditPoints="1"/>
            </p:cNvSpPr>
            <p:nvPr/>
          </p:nvSpPr>
          <p:spPr bwMode="auto">
            <a:xfrm>
              <a:off x="5602345" y="5467211"/>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58" name="Freeform 35"/>
            <p:cNvSpPr>
              <a:spLocks noEditPoints="1"/>
            </p:cNvSpPr>
            <p:nvPr/>
          </p:nvSpPr>
          <p:spPr bwMode="auto">
            <a:xfrm>
              <a:off x="4597400" y="5353763"/>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69 h 88"/>
                <a:gd name="T12" fmla="*/ 18 w 88"/>
                <a:gd name="T13" fmla="*/ 44 h 88"/>
                <a:gd name="T14" fmla="*/ 44 w 88"/>
                <a:gd name="T15" fmla="*/ 18 h 88"/>
                <a:gd name="T16" fmla="*/ 70 w 88"/>
                <a:gd name="T17" fmla="*/ 44 h 88"/>
                <a:gd name="T18" fmla="*/ 44 w 88"/>
                <a:gd name="T1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69"/>
                  </a:moveTo>
                  <a:cubicBezTo>
                    <a:pt x="30" y="69"/>
                    <a:pt x="18" y="58"/>
                    <a:pt x="18" y="44"/>
                  </a:cubicBezTo>
                  <a:cubicBezTo>
                    <a:pt x="18" y="29"/>
                    <a:pt x="30" y="18"/>
                    <a:pt x="44" y="18"/>
                  </a:cubicBezTo>
                  <a:cubicBezTo>
                    <a:pt x="58" y="18"/>
                    <a:pt x="70" y="29"/>
                    <a:pt x="70" y="44"/>
                  </a:cubicBezTo>
                  <a:cubicBezTo>
                    <a:pt x="70" y="58"/>
                    <a:pt x="58" y="69"/>
                    <a:pt x="4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59" name="Freeform 36"/>
            <p:cNvSpPr>
              <a:spLocks noEditPoints="1"/>
            </p:cNvSpPr>
            <p:nvPr/>
          </p:nvSpPr>
          <p:spPr bwMode="auto">
            <a:xfrm>
              <a:off x="4709239" y="5353763"/>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69 h 88"/>
                <a:gd name="T12" fmla="*/ 18 w 88"/>
                <a:gd name="T13" fmla="*/ 44 h 88"/>
                <a:gd name="T14" fmla="*/ 44 w 88"/>
                <a:gd name="T15" fmla="*/ 18 h 88"/>
                <a:gd name="T16" fmla="*/ 70 w 88"/>
                <a:gd name="T17" fmla="*/ 44 h 88"/>
                <a:gd name="T18" fmla="*/ 44 w 88"/>
                <a:gd name="T1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69"/>
                  </a:moveTo>
                  <a:cubicBezTo>
                    <a:pt x="30" y="69"/>
                    <a:pt x="18" y="58"/>
                    <a:pt x="18" y="44"/>
                  </a:cubicBezTo>
                  <a:cubicBezTo>
                    <a:pt x="18" y="29"/>
                    <a:pt x="30" y="18"/>
                    <a:pt x="44" y="18"/>
                  </a:cubicBezTo>
                  <a:cubicBezTo>
                    <a:pt x="58" y="18"/>
                    <a:pt x="70" y="29"/>
                    <a:pt x="70" y="44"/>
                  </a:cubicBezTo>
                  <a:cubicBezTo>
                    <a:pt x="70" y="58"/>
                    <a:pt x="58" y="69"/>
                    <a:pt x="4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60" name="Freeform 37"/>
            <p:cNvSpPr>
              <a:spLocks noEditPoints="1"/>
            </p:cNvSpPr>
            <p:nvPr/>
          </p:nvSpPr>
          <p:spPr bwMode="auto">
            <a:xfrm>
              <a:off x="4820676" y="5353763"/>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69 h 88"/>
                <a:gd name="T12" fmla="*/ 18 w 88"/>
                <a:gd name="T13" fmla="*/ 44 h 88"/>
                <a:gd name="T14" fmla="*/ 44 w 88"/>
                <a:gd name="T15" fmla="*/ 18 h 88"/>
                <a:gd name="T16" fmla="*/ 70 w 88"/>
                <a:gd name="T17" fmla="*/ 44 h 88"/>
                <a:gd name="T18" fmla="*/ 44 w 88"/>
                <a:gd name="T1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69"/>
                  </a:moveTo>
                  <a:cubicBezTo>
                    <a:pt x="30" y="69"/>
                    <a:pt x="18" y="58"/>
                    <a:pt x="18" y="44"/>
                  </a:cubicBezTo>
                  <a:cubicBezTo>
                    <a:pt x="18" y="29"/>
                    <a:pt x="30" y="18"/>
                    <a:pt x="44" y="18"/>
                  </a:cubicBezTo>
                  <a:cubicBezTo>
                    <a:pt x="59" y="18"/>
                    <a:pt x="70" y="29"/>
                    <a:pt x="70" y="44"/>
                  </a:cubicBezTo>
                  <a:cubicBezTo>
                    <a:pt x="70" y="58"/>
                    <a:pt x="59" y="69"/>
                    <a:pt x="4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61" name="Freeform 38"/>
            <p:cNvSpPr>
              <a:spLocks noEditPoints="1"/>
            </p:cNvSpPr>
            <p:nvPr/>
          </p:nvSpPr>
          <p:spPr bwMode="auto">
            <a:xfrm>
              <a:off x="4932113" y="5353763"/>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69 h 88"/>
                <a:gd name="T12" fmla="*/ 18 w 88"/>
                <a:gd name="T13" fmla="*/ 44 h 88"/>
                <a:gd name="T14" fmla="*/ 44 w 88"/>
                <a:gd name="T15" fmla="*/ 18 h 88"/>
                <a:gd name="T16" fmla="*/ 70 w 88"/>
                <a:gd name="T17" fmla="*/ 44 h 88"/>
                <a:gd name="T18" fmla="*/ 44 w 88"/>
                <a:gd name="T1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69"/>
                  </a:moveTo>
                  <a:cubicBezTo>
                    <a:pt x="30" y="69"/>
                    <a:pt x="18" y="58"/>
                    <a:pt x="18" y="44"/>
                  </a:cubicBezTo>
                  <a:cubicBezTo>
                    <a:pt x="18" y="29"/>
                    <a:pt x="30" y="18"/>
                    <a:pt x="44" y="18"/>
                  </a:cubicBezTo>
                  <a:cubicBezTo>
                    <a:pt x="59" y="18"/>
                    <a:pt x="70" y="29"/>
                    <a:pt x="70" y="44"/>
                  </a:cubicBezTo>
                  <a:cubicBezTo>
                    <a:pt x="70" y="58"/>
                    <a:pt x="59" y="69"/>
                    <a:pt x="4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62" name="Freeform 39"/>
            <p:cNvSpPr>
              <a:spLocks noEditPoints="1"/>
            </p:cNvSpPr>
            <p:nvPr/>
          </p:nvSpPr>
          <p:spPr bwMode="auto">
            <a:xfrm>
              <a:off x="5043550" y="5353763"/>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69 h 88"/>
                <a:gd name="T12" fmla="*/ 18 w 88"/>
                <a:gd name="T13" fmla="*/ 44 h 88"/>
                <a:gd name="T14" fmla="*/ 44 w 88"/>
                <a:gd name="T15" fmla="*/ 18 h 88"/>
                <a:gd name="T16" fmla="*/ 70 w 88"/>
                <a:gd name="T17" fmla="*/ 44 h 88"/>
                <a:gd name="T18" fmla="*/ 44 w 88"/>
                <a:gd name="T1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69"/>
                  </a:moveTo>
                  <a:cubicBezTo>
                    <a:pt x="30" y="69"/>
                    <a:pt x="18" y="58"/>
                    <a:pt x="18" y="44"/>
                  </a:cubicBezTo>
                  <a:cubicBezTo>
                    <a:pt x="18" y="29"/>
                    <a:pt x="30" y="18"/>
                    <a:pt x="44" y="18"/>
                  </a:cubicBezTo>
                  <a:cubicBezTo>
                    <a:pt x="59" y="18"/>
                    <a:pt x="70" y="29"/>
                    <a:pt x="70" y="44"/>
                  </a:cubicBezTo>
                  <a:cubicBezTo>
                    <a:pt x="70" y="58"/>
                    <a:pt x="59" y="69"/>
                    <a:pt x="4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63" name="Freeform 40"/>
            <p:cNvSpPr>
              <a:spLocks noEditPoints="1"/>
            </p:cNvSpPr>
            <p:nvPr/>
          </p:nvSpPr>
          <p:spPr bwMode="auto">
            <a:xfrm>
              <a:off x="5156194" y="5353763"/>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69 h 88"/>
                <a:gd name="T12" fmla="*/ 18 w 88"/>
                <a:gd name="T13" fmla="*/ 44 h 88"/>
                <a:gd name="T14" fmla="*/ 44 w 88"/>
                <a:gd name="T15" fmla="*/ 18 h 88"/>
                <a:gd name="T16" fmla="*/ 70 w 88"/>
                <a:gd name="T17" fmla="*/ 44 h 88"/>
                <a:gd name="T18" fmla="*/ 44 w 88"/>
                <a:gd name="T1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19"/>
                    <a:pt x="0" y="44"/>
                  </a:cubicBezTo>
                  <a:cubicBezTo>
                    <a:pt x="0" y="68"/>
                    <a:pt x="19" y="88"/>
                    <a:pt x="44" y="88"/>
                  </a:cubicBezTo>
                  <a:cubicBezTo>
                    <a:pt x="68" y="88"/>
                    <a:pt x="88" y="68"/>
                    <a:pt x="88" y="44"/>
                  </a:cubicBezTo>
                  <a:cubicBezTo>
                    <a:pt x="88" y="19"/>
                    <a:pt x="68" y="0"/>
                    <a:pt x="44" y="0"/>
                  </a:cubicBezTo>
                  <a:close/>
                  <a:moveTo>
                    <a:pt x="44" y="69"/>
                  </a:moveTo>
                  <a:cubicBezTo>
                    <a:pt x="29" y="69"/>
                    <a:pt x="18" y="58"/>
                    <a:pt x="18" y="44"/>
                  </a:cubicBezTo>
                  <a:cubicBezTo>
                    <a:pt x="18" y="29"/>
                    <a:pt x="29" y="18"/>
                    <a:pt x="44" y="18"/>
                  </a:cubicBezTo>
                  <a:cubicBezTo>
                    <a:pt x="58" y="18"/>
                    <a:pt x="70" y="29"/>
                    <a:pt x="70" y="44"/>
                  </a:cubicBezTo>
                  <a:cubicBezTo>
                    <a:pt x="70" y="58"/>
                    <a:pt x="58" y="69"/>
                    <a:pt x="4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64" name="Freeform 41"/>
            <p:cNvSpPr>
              <a:spLocks noEditPoints="1"/>
            </p:cNvSpPr>
            <p:nvPr/>
          </p:nvSpPr>
          <p:spPr bwMode="auto">
            <a:xfrm>
              <a:off x="5267631" y="5353763"/>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69 h 88"/>
                <a:gd name="T12" fmla="*/ 18 w 88"/>
                <a:gd name="T13" fmla="*/ 44 h 88"/>
                <a:gd name="T14" fmla="*/ 44 w 88"/>
                <a:gd name="T15" fmla="*/ 18 h 88"/>
                <a:gd name="T16" fmla="*/ 70 w 88"/>
                <a:gd name="T17" fmla="*/ 44 h 88"/>
                <a:gd name="T18" fmla="*/ 44 w 88"/>
                <a:gd name="T1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19"/>
                    <a:pt x="0" y="44"/>
                  </a:cubicBezTo>
                  <a:cubicBezTo>
                    <a:pt x="0" y="68"/>
                    <a:pt x="19" y="88"/>
                    <a:pt x="44" y="88"/>
                  </a:cubicBezTo>
                  <a:cubicBezTo>
                    <a:pt x="68" y="88"/>
                    <a:pt x="88" y="68"/>
                    <a:pt x="88" y="44"/>
                  </a:cubicBezTo>
                  <a:cubicBezTo>
                    <a:pt x="88" y="19"/>
                    <a:pt x="68" y="0"/>
                    <a:pt x="44" y="0"/>
                  </a:cubicBezTo>
                  <a:close/>
                  <a:moveTo>
                    <a:pt x="44" y="69"/>
                  </a:moveTo>
                  <a:cubicBezTo>
                    <a:pt x="29" y="69"/>
                    <a:pt x="18" y="58"/>
                    <a:pt x="18" y="44"/>
                  </a:cubicBezTo>
                  <a:cubicBezTo>
                    <a:pt x="18" y="29"/>
                    <a:pt x="29" y="18"/>
                    <a:pt x="44" y="18"/>
                  </a:cubicBezTo>
                  <a:cubicBezTo>
                    <a:pt x="58" y="18"/>
                    <a:pt x="70" y="29"/>
                    <a:pt x="70" y="44"/>
                  </a:cubicBezTo>
                  <a:cubicBezTo>
                    <a:pt x="70" y="58"/>
                    <a:pt x="58" y="69"/>
                    <a:pt x="4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65" name="Freeform 42"/>
            <p:cNvSpPr>
              <a:spLocks noEditPoints="1"/>
            </p:cNvSpPr>
            <p:nvPr/>
          </p:nvSpPr>
          <p:spPr bwMode="auto">
            <a:xfrm>
              <a:off x="5379068" y="5353763"/>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69 h 88"/>
                <a:gd name="T12" fmla="*/ 18 w 88"/>
                <a:gd name="T13" fmla="*/ 44 h 88"/>
                <a:gd name="T14" fmla="*/ 44 w 88"/>
                <a:gd name="T15" fmla="*/ 18 h 88"/>
                <a:gd name="T16" fmla="*/ 70 w 88"/>
                <a:gd name="T17" fmla="*/ 44 h 88"/>
                <a:gd name="T18" fmla="*/ 44 w 88"/>
                <a:gd name="T1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69"/>
                  </a:moveTo>
                  <a:cubicBezTo>
                    <a:pt x="29" y="69"/>
                    <a:pt x="18" y="58"/>
                    <a:pt x="18" y="44"/>
                  </a:cubicBezTo>
                  <a:cubicBezTo>
                    <a:pt x="18" y="29"/>
                    <a:pt x="29" y="18"/>
                    <a:pt x="44" y="18"/>
                  </a:cubicBezTo>
                  <a:cubicBezTo>
                    <a:pt x="58" y="18"/>
                    <a:pt x="70" y="29"/>
                    <a:pt x="70" y="44"/>
                  </a:cubicBezTo>
                  <a:cubicBezTo>
                    <a:pt x="70" y="58"/>
                    <a:pt x="58" y="69"/>
                    <a:pt x="4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66" name="Freeform 43"/>
            <p:cNvSpPr>
              <a:spLocks noEditPoints="1"/>
            </p:cNvSpPr>
            <p:nvPr/>
          </p:nvSpPr>
          <p:spPr bwMode="auto">
            <a:xfrm>
              <a:off x="5490505" y="5353763"/>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69 h 88"/>
                <a:gd name="T12" fmla="*/ 18 w 88"/>
                <a:gd name="T13" fmla="*/ 44 h 88"/>
                <a:gd name="T14" fmla="*/ 44 w 88"/>
                <a:gd name="T15" fmla="*/ 18 h 88"/>
                <a:gd name="T16" fmla="*/ 70 w 88"/>
                <a:gd name="T17" fmla="*/ 44 h 88"/>
                <a:gd name="T18" fmla="*/ 44 w 88"/>
                <a:gd name="T1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69"/>
                  </a:moveTo>
                  <a:cubicBezTo>
                    <a:pt x="30" y="69"/>
                    <a:pt x="18" y="58"/>
                    <a:pt x="18" y="44"/>
                  </a:cubicBezTo>
                  <a:cubicBezTo>
                    <a:pt x="18" y="29"/>
                    <a:pt x="30" y="18"/>
                    <a:pt x="44" y="18"/>
                  </a:cubicBezTo>
                  <a:cubicBezTo>
                    <a:pt x="58" y="18"/>
                    <a:pt x="70" y="29"/>
                    <a:pt x="70" y="44"/>
                  </a:cubicBezTo>
                  <a:cubicBezTo>
                    <a:pt x="70" y="58"/>
                    <a:pt x="58" y="69"/>
                    <a:pt x="4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67" name="Freeform 44"/>
            <p:cNvSpPr>
              <a:spLocks noEditPoints="1"/>
            </p:cNvSpPr>
            <p:nvPr/>
          </p:nvSpPr>
          <p:spPr bwMode="auto">
            <a:xfrm>
              <a:off x="5602345" y="5353763"/>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69 h 88"/>
                <a:gd name="T12" fmla="*/ 18 w 88"/>
                <a:gd name="T13" fmla="*/ 44 h 88"/>
                <a:gd name="T14" fmla="*/ 44 w 88"/>
                <a:gd name="T15" fmla="*/ 18 h 88"/>
                <a:gd name="T16" fmla="*/ 70 w 88"/>
                <a:gd name="T17" fmla="*/ 44 h 88"/>
                <a:gd name="T18" fmla="*/ 44 w 88"/>
                <a:gd name="T1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69"/>
                  </a:moveTo>
                  <a:cubicBezTo>
                    <a:pt x="30" y="69"/>
                    <a:pt x="18" y="58"/>
                    <a:pt x="18" y="44"/>
                  </a:cubicBezTo>
                  <a:cubicBezTo>
                    <a:pt x="18" y="29"/>
                    <a:pt x="30" y="18"/>
                    <a:pt x="44" y="18"/>
                  </a:cubicBezTo>
                  <a:cubicBezTo>
                    <a:pt x="58" y="18"/>
                    <a:pt x="70" y="29"/>
                    <a:pt x="70" y="44"/>
                  </a:cubicBezTo>
                  <a:cubicBezTo>
                    <a:pt x="70" y="58"/>
                    <a:pt x="58" y="69"/>
                    <a:pt x="4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68" name="Freeform 45"/>
            <p:cNvSpPr>
              <a:spLocks noEditPoints="1"/>
            </p:cNvSpPr>
            <p:nvPr/>
          </p:nvSpPr>
          <p:spPr bwMode="auto">
            <a:xfrm>
              <a:off x="4597400" y="5580258"/>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69" name="Freeform 46"/>
            <p:cNvSpPr>
              <a:spLocks noEditPoints="1"/>
            </p:cNvSpPr>
            <p:nvPr/>
          </p:nvSpPr>
          <p:spPr bwMode="auto">
            <a:xfrm>
              <a:off x="4709239" y="5580258"/>
              <a:ext cx="83678"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70" name="Freeform 47"/>
            <p:cNvSpPr>
              <a:spLocks noEditPoints="1"/>
            </p:cNvSpPr>
            <p:nvPr/>
          </p:nvSpPr>
          <p:spPr bwMode="auto">
            <a:xfrm>
              <a:off x="4820676" y="5580258"/>
              <a:ext cx="83678"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71" name="Freeform 48"/>
            <p:cNvSpPr>
              <a:spLocks noEditPoints="1"/>
            </p:cNvSpPr>
            <p:nvPr/>
          </p:nvSpPr>
          <p:spPr bwMode="auto">
            <a:xfrm>
              <a:off x="4932113" y="5580258"/>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72" name="Freeform 49"/>
            <p:cNvSpPr>
              <a:spLocks noEditPoints="1"/>
            </p:cNvSpPr>
            <p:nvPr/>
          </p:nvSpPr>
          <p:spPr bwMode="auto">
            <a:xfrm>
              <a:off x="5043550" y="5580258"/>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73" name="Freeform 50"/>
            <p:cNvSpPr>
              <a:spLocks noEditPoints="1"/>
            </p:cNvSpPr>
            <p:nvPr/>
          </p:nvSpPr>
          <p:spPr bwMode="auto">
            <a:xfrm>
              <a:off x="5156194" y="5580258"/>
              <a:ext cx="83678"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19"/>
                    <a:pt x="0" y="44"/>
                  </a:cubicBezTo>
                  <a:cubicBezTo>
                    <a:pt x="0" y="68"/>
                    <a:pt x="19"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74" name="Freeform 51"/>
            <p:cNvSpPr>
              <a:spLocks noEditPoints="1"/>
            </p:cNvSpPr>
            <p:nvPr/>
          </p:nvSpPr>
          <p:spPr bwMode="auto">
            <a:xfrm>
              <a:off x="5267631" y="5580258"/>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19"/>
                    <a:pt x="0" y="44"/>
                  </a:cubicBezTo>
                  <a:cubicBezTo>
                    <a:pt x="0" y="68"/>
                    <a:pt x="19"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75" name="Freeform 52"/>
            <p:cNvSpPr>
              <a:spLocks noEditPoints="1"/>
            </p:cNvSpPr>
            <p:nvPr/>
          </p:nvSpPr>
          <p:spPr bwMode="auto">
            <a:xfrm>
              <a:off x="5379068" y="5580258"/>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76" name="Freeform 53"/>
            <p:cNvSpPr>
              <a:spLocks noEditPoints="1"/>
            </p:cNvSpPr>
            <p:nvPr/>
          </p:nvSpPr>
          <p:spPr bwMode="auto">
            <a:xfrm>
              <a:off x="5490505" y="5580258"/>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77" name="Freeform 54"/>
            <p:cNvSpPr>
              <a:spLocks noEditPoints="1"/>
            </p:cNvSpPr>
            <p:nvPr/>
          </p:nvSpPr>
          <p:spPr bwMode="auto">
            <a:xfrm>
              <a:off x="5602345" y="5580258"/>
              <a:ext cx="83678"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78" name="Freeform 55"/>
            <p:cNvSpPr>
              <a:spLocks noEditPoints="1"/>
            </p:cNvSpPr>
            <p:nvPr/>
          </p:nvSpPr>
          <p:spPr bwMode="auto">
            <a:xfrm>
              <a:off x="4597400" y="5693706"/>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79" name="Freeform 56"/>
            <p:cNvSpPr>
              <a:spLocks noEditPoints="1"/>
            </p:cNvSpPr>
            <p:nvPr/>
          </p:nvSpPr>
          <p:spPr bwMode="auto">
            <a:xfrm>
              <a:off x="4709239" y="5693706"/>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80" name="Freeform 57"/>
            <p:cNvSpPr>
              <a:spLocks noEditPoints="1"/>
            </p:cNvSpPr>
            <p:nvPr/>
          </p:nvSpPr>
          <p:spPr bwMode="auto">
            <a:xfrm>
              <a:off x="4820676" y="5693706"/>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81" name="Freeform 58"/>
            <p:cNvSpPr>
              <a:spLocks noEditPoints="1"/>
            </p:cNvSpPr>
            <p:nvPr/>
          </p:nvSpPr>
          <p:spPr bwMode="auto">
            <a:xfrm>
              <a:off x="4932113" y="5693706"/>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82" name="Freeform 59"/>
            <p:cNvSpPr>
              <a:spLocks noEditPoints="1"/>
            </p:cNvSpPr>
            <p:nvPr/>
          </p:nvSpPr>
          <p:spPr bwMode="auto">
            <a:xfrm>
              <a:off x="5043550" y="5693706"/>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83" name="Freeform 60"/>
            <p:cNvSpPr>
              <a:spLocks noEditPoints="1"/>
            </p:cNvSpPr>
            <p:nvPr/>
          </p:nvSpPr>
          <p:spPr bwMode="auto">
            <a:xfrm>
              <a:off x="5156194" y="5693706"/>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19"/>
                    <a:pt x="0" y="44"/>
                  </a:cubicBezTo>
                  <a:cubicBezTo>
                    <a:pt x="0" y="68"/>
                    <a:pt x="19"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84" name="Freeform 61"/>
            <p:cNvSpPr>
              <a:spLocks noEditPoints="1"/>
            </p:cNvSpPr>
            <p:nvPr/>
          </p:nvSpPr>
          <p:spPr bwMode="auto">
            <a:xfrm>
              <a:off x="5267631" y="5693706"/>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19"/>
                    <a:pt x="0" y="44"/>
                  </a:cubicBezTo>
                  <a:cubicBezTo>
                    <a:pt x="0" y="68"/>
                    <a:pt x="19"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85" name="Freeform 62"/>
            <p:cNvSpPr>
              <a:spLocks noEditPoints="1"/>
            </p:cNvSpPr>
            <p:nvPr/>
          </p:nvSpPr>
          <p:spPr bwMode="auto">
            <a:xfrm>
              <a:off x="5379068" y="5693706"/>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86" name="Freeform 63"/>
            <p:cNvSpPr>
              <a:spLocks noEditPoints="1"/>
            </p:cNvSpPr>
            <p:nvPr/>
          </p:nvSpPr>
          <p:spPr bwMode="auto">
            <a:xfrm>
              <a:off x="5490505" y="5693706"/>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87" name="Freeform 64"/>
            <p:cNvSpPr>
              <a:spLocks noEditPoints="1"/>
            </p:cNvSpPr>
            <p:nvPr/>
          </p:nvSpPr>
          <p:spPr bwMode="auto">
            <a:xfrm>
              <a:off x="5602345" y="5693706"/>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88" name="Freeform 65"/>
            <p:cNvSpPr>
              <a:spLocks noEditPoints="1"/>
            </p:cNvSpPr>
            <p:nvPr/>
          </p:nvSpPr>
          <p:spPr bwMode="auto">
            <a:xfrm>
              <a:off x="4597400" y="5807154"/>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89" name="Freeform 66"/>
            <p:cNvSpPr>
              <a:spLocks noEditPoints="1"/>
            </p:cNvSpPr>
            <p:nvPr/>
          </p:nvSpPr>
          <p:spPr bwMode="auto">
            <a:xfrm>
              <a:off x="4709239" y="5807154"/>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90" name="Freeform 67"/>
            <p:cNvSpPr>
              <a:spLocks noEditPoints="1"/>
            </p:cNvSpPr>
            <p:nvPr/>
          </p:nvSpPr>
          <p:spPr bwMode="auto">
            <a:xfrm>
              <a:off x="4820676" y="5807154"/>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91" name="Freeform 68"/>
            <p:cNvSpPr>
              <a:spLocks noEditPoints="1"/>
            </p:cNvSpPr>
            <p:nvPr/>
          </p:nvSpPr>
          <p:spPr bwMode="auto">
            <a:xfrm>
              <a:off x="4932113" y="5807154"/>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92" name="Freeform 69"/>
            <p:cNvSpPr>
              <a:spLocks noEditPoints="1"/>
            </p:cNvSpPr>
            <p:nvPr/>
          </p:nvSpPr>
          <p:spPr bwMode="auto">
            <a:xfrm>
              <a:off x="5043550" y="5807154"/>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93" name="Freeform 70"/>
            <p:cNvSpPr>
              <a:spLocks noEditPoints="1"/>
            </p:cNvSpPr>
            <p:nvPr/>
          </p:nvSpPr>
          <p:spPr bwMode="auto">
            <a:xfrm>
              <a:off x="5156194" y="5807154"/>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19"/>
                    <a:pt x="0" y="44"/>
                  </a:cubicBezTo>
                  <a:cubicBezTo>
                    <a:pt x="0" y="68"/>
                    <a:pt x="19"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94" name="Freeform 71"/>
            <p:cNvSpPr>
              <a:spLocks noEditPoints="1"/>
            </p:cNvSpPr>
            <p:nvPr/>
          </p:nvSpPr>
          <p:spPr bwMode="auto">
            <a:xfrm>
              <a:off x="5267631" y="5807154"/>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19"/>
                    <a:pt x="0" y="44"/>
                  </a:cubicBezTo>
                  <a:cubicBezTo>
                    <a:pt x="0" y="68"/>
                    <a:pt x="19"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95" name="Freeform 72"/>
            <p:cNvSpPr>
              <a:spLocks noEditPoints="1"/>
            </p:cNvSpPr>
            <p:nvPr/>
          </p:nvSpPr>
          <p:spPr bwMode="auto">
            <a:xfrm>
              <a:off x="5379068" y="5807154"/>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96" name="Freeform 73"/>
            <p:cNvSpPr>
              <a:spLocks noEditPoints="1"/>
            </p:cNvSpPr>
            <p:nvPr/>
          </p:nvSpPr>
          <p:spPr bwMode="auto">
            <a:xfrm>
              <a:off x="5490505" y="5807154"/>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97" name="Freeform 74"/>
            <p:cNvSpPr>
              <a:spLocks noEditPoints="1"/>
            </p:cNvSpPr>
            <p:nvPr/>
          </p:nvSpPr>
          <p:spPr bwMode="auto">
            <a:xfrm>
              <a:off x="5602345" y="5807154"/>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98" name="Freeform 75"/>
            <p:cNvSpPr>
              <a:spLocks noEditPoints="1"/>
            </p:cNvSpPr>
            <p:nvPr/>
          </p:nvSpPr>
          <p:spPr bwMode="auto">
            <a:xfrm>
              <a:off x="4597400" y="5920603"/>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199" name="Freeform 76"/>
            <p:cNvSpPr>
              <a:spLocks noEditPoints="1"/>
            </p:cNvSpPr>
            <p:nvPr/>
          </p:nvSpPr>
          <p:spPr bwMode="auto">
            <a:xfrm>
              <a:off x="4709239" y="5920603"/>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00" name="Freeform 77"/>
            <p:cNvSpPr>
              <a:spLocks noEditPoints="1"/>
            </p:cNvSpPr>
            <p:nvPr/>
          </p:nvSpPr>
          <p:spPr bwMode="auto">
            <a:xfrm>
              <a:off x="4820676" y="5920603"/>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01" name="Freeform 78"/>
            <p:cNvSpPr>
              <a:spLocks noEditPoints="1"/>
            </p:cNvSpPr>
            <p:nvPr/>
          </p:nvSpPr>
          <p:spPr bwMode="auto">
            <a:xfrm>
              <a:off x="4932113" y="5920603"/>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02" name="Freeform 79"/>
            <p:cNvSpPr>
              <a:spLocks noEditPoints="1"/>
            </p:cNvSpPr>
            <p:nvPr/>
          </p:nvSpPr>
          <p:spPr bwMode="auto">
            <a:xfrm>
              <a:off x="5043550" y="5920603"/>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03" name="Freeform 80"/>
            <p:cNvSpPr>
              <a:spLocks noEditPoints="1"/>
            </p:cNvSpPr>
            <p:nvPr/>
          </p:nvSpPr>
          <p:spPr bwMode="auto">
            <a:xfrm>
              <a:off x="5156194" y="5920603"/>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19"/>
                    <a:pt x="0" y="44"/>
                  </a:cubicBezTo>
                  <a:cubicBezTo>
                    <a:pt x="0" y="68"/>
                    <a:pt x="19"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04" name="Freeform 81"/>
            <p:cNvSpPr>
              <a:spLocks noEditPoints="1"/>
            </p:cNvSpPr>
            <p:nvPr/>
          </p:nvSpPr>
          <p:spPr bwMode="auto">
            <a:xfrm>
              <a:off x="5267631" y="5920603"/>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19"/>
                    <a:pt x="0" y="44"/>
                  </a:cubicBezTo>
                  <a:cubicBezTo>
                    <a:pt x="0" y="68"/>
                    <a:pt x="19"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05" name="Freeform 82"/>
            <p:cNvSpPr>
              <a:spLocks noEditPoints="1"/>
            </p:cNvSpPr>
            <p:nvPr/>
          </p:nvSpPr>
          <p:spPr bwMode="auto">
            <a:xfrm>
              <a:off x="5379068" y="5920603"/>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06" name="Freeform 83"/>
            <p:cNvSpPr>
              <a:spLocks noEditPoints="1"/>
            </p:cNvSpPr>
            <p:nvPr/>
          </p:nvSpPr>
          <p:spPr bwMode="auto">
            <a:xfrm>
              <a:off x="5490505" y="5920603"/>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07" name="Freeform 84"/>
            <p:cNvSpPr>
              <a:spLocks noEditPoints="1"/>
            </p:cNvSpPr>
            <p:nvPr/>
          </p:nvSpPr>
          <p:spPr bwMode="auto">
            <a:xfrm>
              <a:off x="5602345" y="5920603"/>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08" name="Freeform 85"/>
            <p:cNvSpPr>
              <a:spLocks noEditPoints="1"/>
            </p:cNvSpPr>
            <p:nvPr/>
          </p:nvSpPr>
          <p:spPr bwMode="auto">
            <a:xfrm>
              <a:off x="4597400" y="6033649"/>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09" name="Freeform 86"/>
            <p:cNvSpPr>
              <a:spLocks noEditPoints="1"/>
            </p:cNvSpPr>
            <p:nvPr/>
          </p:nvSpPr>
          <p:spPr bwMode="auto">
            <a:xfrm>
              <a:off x="4709239" y="6033649"/>
              <a:ext cx="83678"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10" name="Freeform 87"/>
            <p:cNvSpPr>
              <a:spLocks noEditPoints="1"/>
            </p:cNvSpPr>
            <p:nvPr/>
          </p:nvSpPr>
          <p:spPr bwMode="auto">
            <a:xfrm>
              <a:off x="4820676" y="6033649"/>
              <a:ext cx="83678"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9" y="88"/>
                    <a:pt x="88" y="68"/>
                    <a:pt x="88" y="44"/>
                  </a:cubicBezTo>
                  <a:cubicBezTo>
                    <a:pt x="88" y="20"/>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11" name="Freeform 88"/>
            <p:cNvSpPr>
              <a:spLocks noEditPoints="1"/>
            </p:cNvSpPr>
            <p:nvPr/>
          </p:nvSpPr>
          <p:spPr bwMode="auto">
            <a:xfrm>
              <a:off x="4932113" y="6033649"/>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9" y="88"/>
                    <a:pt x="88" y="68"/>
                    <a:pt x="88" y="44"/>
                  </a:cubicBezTo>
                  <a:cubicBezTo>
                    <a:pt x="88" y="20"/>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12" name="Freeform 89"/>
            <p:cNvSpPr>
              <a:spLocks noEditPoints="1"/>
            </p:cNvSpPr>
            <p:nvPr/>
          </p:nvSpPr>
          <p:spPr bwMode="auto">
            <a:xfrm>
              <a:off x="5043550" y="6033649"/>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9" y="88"/>
                    <a:pt x="88" y="68"/>
                    <a:pt x="88" y="44"/>
                  </a:cubicBezTo>
                  <a:cubicBezTo>
                    <a:pt x="88" y="20"/>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13" name="Freeform 90"/>
            <p:cNvSpPr>
              <a:spLocks noEditPoints="1"/>
            </p:cNvSpPr>
            <p:nvPr/>
          </p:nvSpPr>
          <p:spPr bwMode="auto">
            <a:xfrm>
              <a:off x="5156194" y="6033649"/>
              <a:ext cx="83678"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20"/>
                    <a:pt x="0" y="44"/>
                  </a:cubicBezTo>
                  <a:cubicBezTo>
                    <a:pt x="0" y="68"/>
                    <a:pt x="19" y="88"/>
                    <a:pt x="44" y="88"/>
                  </a:cubicBezTo>
                  <a:cubicBezTo>
                    <a:pt x="68" y="88"/>
                    <a:pt x="88" y="68"/>
                    <a:pt x="88" y="44"/>
                  </a:cubicBezTo>
                  <a:cubicBezTo>
                    <a:pt x="88" y="20"/>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14" name="Freeform 91"/>
            <p:cNvSpPr>
              <a:spLocks noEditPoints="1"/>
            </p:cNvSpPr>
            <p:nvPr/>
          </p:nvSpPr>
          <p:spPr bwMode="auto">
            <a:xfrm>
              <a:off x="5267631" y="6033649"/>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20"/>
                    <a:pt x="0" y="44"/>
                  </a:cubicBezTo>
                  <a:cubicBezTo>
                    <a:pt x="0" y="68"/>
                    <a:pt x="19" y="88"/>
                    <a:pt x="44" y="88"/>
                  </a:cubicBezTo>
                  <a:cubicBezTo>
                    <a:pt x="68" y="88"/>
                    <a:pt x="88" y="68"/>
                    <a:pt x="88" y="44"/>
                  </a:cubicBezTo>
                  <a:cubicBezTo>
                    <a:pt x="88" y="20"/>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15" name="Freeform 92"/>
            <p:cNvSpPr>
              <a:spLocks noEditPoints="1"/>
            </p:cNvSpPr>
            <p:nvPr/>
          </p:nvSpPr>
          <p:spPr bwMode="auto">
            <a:xfrm>
              <a:off x="5379068" y="6033649"/>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16" name="Freeform 93"/>
            <p:cNvSpPr>
              <a:spLocks noEditPoints="1"/>
            </p:cNvSpPr>
            <p:nvPr/>
          </p:nvSpPr>
          <p:spPr bwMode="auto">
            <a:xfrm>
              <a:off x="5490505" y="6033649"/>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17" name="Freeform 94"/>
            <p:cNvSpPr>
              <a:spLocks noEditPoints="1"/>
            </p:cNvSpPr>
            <p:nvPr/>
          </p:nvSpPr>
          <p:spPr bwMode="auto">
            <a:xfrm>
              <a:off x="5602345" y="6033649"/>
              <a:ext cx="83678"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18" name="Freeform 95"/>
            <p:cNvSpPr>
              <a:spLocks noEditPoints="1"/>
            </p:cNvSpPr>
            <p:nvPr/>
          </p:nvSpPr>
          <p:spPr bwMode="auto">
            <a:xfrm>
              <a:off x="4597400" y="6147097"/>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30"/>
                    <a:pt x="30"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19" name="Freeform 96"/>
            <p:cNvSpPr>
              <a:spLocks noEditPoints="1"/>
            </p:cNvSpPr>
            <p:nvPr/>
          </p:nvSpPr>
          <p:spPr bwMode="auto">
            <a:xfrm>
              <a:off x="4709239" y="6147097"/>
              <a:ext cx="83678"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30"/>
                    <a:pt x="30"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20" name="Freeform 97"/>
            <p:cNvSpPr>
              <a:spLocks noEditPoints="1"/>
            </p:cNvSpPr>
            <p:nvPr/>
          </p:nvSpPr>
          <p:spPr bwMode="auto">
            <a:xfrm>
              <a:off x="4820676" y="6147097"/>
              <a:ext cx="83678"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9" y="88"/>
                    <a:pt x="88" y="68"/>
                    <a:pt x="88" y="44"/>
                  </a:cubicBezTo>
                  <a:cubicBezTo>
                    <a:pt x="88" y="20"/>
                    <a:pt x="69" y="0"/>
                    <a:pt x="44" y="0"/>
                  </a:cubicBezTo>
                  <a:close/>
                  <a:moveTo>
                    <a:pt x="44" y="70"/>
                  </a:moveTo>
                  <a:cubicBezTo>
                    <a:pt x="30" y="70"/>
                    <a:pt x="18" y="58"/>
                    <a:pt x="18" y="44"/>
                  </a:cubicBezTo>
                  <a:cubicBezTo>
                    <a:pt x="18" y="30"/>
                    <a:pt x="30" y="18"/>
                    <a:pt x="44" y="18"/>
                  </a:cubicBezTo>
                  <a:cubicBezTo>
                    <a:pt x="59" y="18"/>
                    <a:pt x="70" y="30"/>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21" name="Freeform 98"/>
            <p:cNvSpPr>
              <a:spLocks noEditPoints="1"/>
            </p:cNvSpPr>
            <p:nvPr/>
          </p:nvSpPr>
          <p:spPr bwMode="auto">
            <a:xfrm>
              <a:off x="4932113" y="6147097"/>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9" y="88"/>
                    <a:pt x="88" y="68"/>
                    <a:pt x="88" y="44"/>
                  </a:cubicBezTo>
                  <a:cubicBezTo>
                    <a:pt x="88" y="20"/>
                    <a:pt x="69" y="0"/>
                    <a:pt x="44" y="0"/>
                  </a:cubicBezTo>
                  <a:close/>
                  <a:moveTo>
                    <a:pt x="44" y="70"/>
                  </a:moveTo>
                  <a:cubicBezTo>
                    <a:pt x="30" y="70"/>
                    <a:pt x="18" y="58"/>
                    <a:pt x="18" y="44"/>
                  </a:cubicBezTo>
                  <a:cubicBezTo>
                    <a:pt x="18" y="30"/>
                    <a:pt x="30" y="18"/>
                    <a:pt x="44" y="18"/>
                  </a:cubicBezTo>
                  <a:cubicBezTo>
                    <a:pt x="59" y="18"/>
                    <a:pt x="70" y="30"/>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22" name="Freeform 99"/>
            <p:cNvSpPr>
              <a:spLocks noEditPoints="1"/>
            </p:cNvSpPr>
            <p:nvPr/>
          </p:nvSpPr>
          <p:spPr bwMode="auto">
            <a:xfrm>
              <a:off x="5043550" y="6147097"/>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9" y="88"/>
                    <a:pt x="88" y="68"/>
                    <a:pt x="88" y="44"/>
                  </a:cubicBezTo>
                  <a:cubicBezTo>
                    <a:pt x="88" y="20"/>
                    <a:pt x="69" y="0"/>
                    <a:pt x="44" y="0"/>
                  </a:cubicBezTo>
                  <a:close/>
                  <a:moveTo>
                    <a:pt x="44" y="70"/>
                  </a:moveTo>
                  <a:cubicBezTo>
                    <a:pt x="30" y="70"/>
                    <a:pt x="18" y="58"/>
                    <a:pt x="18" y="44"/>
                  </a:cubicBezTo>
                  <a:cubicBezTo>
                    <a:pt x="18" y="30"/>
                    <a:pt x="30" y="18"/>
                    <a:pt x="44" y="18"/>
                  </a:cubicBezTo>
                  <a:cubicBezTo>
                    <a:pt x="59" y="18"/>
                    <a:pt x="70" y="30"/>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23" name="Freeform 100"/>
            <p:cNvSpPr>
              <a:spLocks noEditPoints="1"/>
            </p:cNvSpPr>
            <p:nvPr/>
          </p:nvSpPr>
          <p:spPr bwMode="auto">
            <a:xfrm>
              <a:off x="5156194" y="6147097"/>
              <a:ext cx="83678"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20"/>
                    <a:pt x="0" y="44"/>
                  </a:cubicBezTo>
                  <a:cubicBezTo>
                    <a:pt x="0" y="68"/>
                    <a:pt x="19" y="88"/>
                    <a:pt x="44" y="88"/>
                  </a:cubicBezTo>
                  <a:cubicBezTo>
                    <a:pt x="68" y="88"/>
                    <a:pt x="88" y="68"/>
                    <a:pt x="88" y="44"/>
                  </a:cubicBezTo>
                  <a:cubicBezTo>
                    <a:pt x="88" y="20"/>
                    <a:pt x="68" y="0"/>
                    <a:pt x="44" y="0"/>
                  </a:cubicBezTo>
                  <a:close/>
                  <a:moveTo>
                    <a:pt x="44" y="70"/>
                  </a:moveTo>
                  <a:cubicBezTo>
                    <a:pt x="29" y="70"/>
                    <a:pt x="18" y="58"/>
                    <a:pt x="18" y="44"/>
                  </a:cubicBezTo>
                  <a:cubicBezTo>
                    <a:pt x="18" y="30"/>
                    <a:pt x="29"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24" name="Freeform 101"/>
            <p:cNvSpPr>
              <a:spLocks noEditPoints="1"/>
            </p:cNvSpPr>
            <p:nvPr/>
          </p:nvSpPr>
          <p:spPr bwMode="auto">
            <a:xfrm>
              <a:off x="5267631" y="6147097"/>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20"/>
                    <a:pt x="0" y="44"/>
                  </a:cubicBezTo>
                  <a:cubicBezTo>
                    <a:pt x="0" y="68"/>
                    <a:pt x="19" y="88"/>
                    <a:pt x="44" y="88"/>
                  </a:cubicBezTo>
                  <a:cubicBezTo>
                    <a:pt x="68" y="88"/>
                    <a:pt x="88" y="68"/>
                    <a:pt x="88" y="44"/>
                  </a:cubicBezTo>
                  <a:cubicBezTo>
                    <a:pt x="88" y="20"/>
                    <a:pt x="68" y="0"/>
                    <a:pt x="44" y="0"/>
                  </a:cubicBezTo>
                  <a:close/>
                  <a:moveTo>
                    <a:pt x="44" y="70"/>
                  </a:moveTo>
                  <a:cubicBezTo>
                    <a:pt x="29" y="70"/>
                    <a:pt x="18" y="58"/>
                    <a:pt x="18" y="44"/>
                  </a:cubicBezTo>
                  <a:cubicBezTo>
                    <a:pt x="18" y="30"/>
                    <a:pt x="29"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25" name="Freeform 102"/>
            <p:cNvSpPr>
              <a:spLocks noEditPoints="1"/>
            </p:cNvSpPr>
            <p:nvPr/>
          </p:nvSpPr>
          <p:spPr bwMode="auto">
            <a:xfrm>
              <a:off x="5379068" y="6147097"/>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29" y="70"/>
                    <a:pt x="18" y="58"/>
                    <a:pt x="18" y="44"/>
                  </a:cubicBezTo>
                  <a:cubicBezTo>
                    <a:pt x="18" y="30"/>
                    <a:pt x="29"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26" name="Freeform 103"/>
            <p:cNvSpPr>
              <a:spLocks noEditPoints="1"/>
            </p:cNvSpPr>
            <p:nvPr/>
          </p:nvSpPr>
          <p:spPr bwMode="auto">
            <a:xfrm>
              <a:off x="5490505" y="6147097"/>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30"/>
                    <a:pt x="30"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27" name="Freeform 104"/>
            <p:cNvSpPr>
              <a:spLocks noEditPoints="1"/>
            </p:cNvSpPr>
            <p:nvPr/>
          </p:nvSpPr>
          <p:spPr bwMode="auto">
            <a:xfrm>
              <a:off x="5602345" y="6147097"/>
              <a:ext cx="83678"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30"/>
                    <a:pt x="30"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28" name="Freeform 105"/>
            <p:cNvSpPr>
              <a:spLocks noEditPoints="1"/>
            </p:cNvSpPr>
            <p:nvPr/>
          </p:nvSpPr>
          <p:spPr bwMode="auto">
            <a:xfrm>
              <a:off x="4597400" y="6260545"/>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30"/>
                    <a:pt x="30"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29" name="Freeform 106"/>
            <p:cNvSpPr>
              <a:spLocks noEditPoints="1"/>
            </p:cNvSpPr>
            <p:nvPr/>
          </p:nvSpPr>
          <p:spPr bwMode="auto">
            <a:xfrm>
              <a:off x="4709239" y="6260545"/>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30"/>
                    <a:pt x="30"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30" name="Freeform 107"/>
            <p:cNvSpPr>
              <a:spLocks noEditPoints="1"/>
            </p:cNvSpPr>
            <p:nvPr/>
          </p:nvSpPr>
          <p:spPr bwMode="auto">
            <a:xfrm>
              <a:off x="4820676" y="6260545"/>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9" y="88"/>
                    <a:pt x="88" y="68"/>
                    <a:pt x="88" y="44"/>
                  </a:cubicBezTo>
                  <a:cubicBezTo>
                    <a:pt x="88" y="20"/>
                    <a:pt x="69" y="0"/>
                    <a:pt x="44" y="0"/>
                  </a:cubicBezTo>
                  <a:close/>
                  <a:moveTo>
                    <a:pt x="44" y="70"/>
                  </a:moveTo>
                  <a:cubicBezTo>
                    <a:pt x="30" y="70"/>
                    <a:pt x="18" y="58"/>
                    <a:pt x="18" y="44"/>
                  </a:cubicBezTo>
                  <a:cubicBezTo>
                    <a:pt x="18" y="30"/>
                    <a:pt x="30" y="18"/>
                    <a:pt x="44" y="18"/>
                  </a:cubicBezTo>
                  <a:cubicBezTo>
                    <a:pt x="59" y="18"/>
                    <a:pt x="70" y="30"/>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31" name="Freeform 108"/>
            <p:cNvSpPr>
              <a:spLocks noEditPoints="1"/>
            </p:cNvSpPr>
            <p:nvPr/>
          </p:nvSpPr>
          <p:spPr bwMode="auto">
            <a:xfrm>
              <a:off x="4932113" y="6260545"/>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9" y="88"/>
                    <a:pt x="88" y="68"/>
                    <a:pt x="88" y="44"/>
                  </a:cubicBezTo>
                  <a:cubicBezTo>
                    <a:pt x="88" y="20"/>
                    <a:pt x="69" y="0"/>
                    <a:pt x="44" y="0"/>
                  </a:cubicBezTo>
                  <a:close/>
                  <a:moveTo>
                    <a:pt x="44" y="70"/>
                  </a:moveTo>
                  <a:cubicBezTo>
                    <a:pt x="30" y="70"/>
                    <a:pt x="18" y="58"/>
                    <a:pt x="18" y="44"/>
                  </a:cubicBezTo>
                  <a:cubicBezTo>
                    <a:pt x="18" y="30"/>
                    <a:pt x="30" y="18"/>
                    <a:pt x="44" y="18"/>
                  </a:cubicBezTo>
                  <a:cubicBezTo>
                    <a:pt x="59" y="18"/>
                    <a:pt x="70" y="30"/>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32" name="Freeform 109"/>
            <p:cNvSpPr>
              <a:spLocks noEditPoints="1"/>
            </p:cNvSpPr>
            <p:nvPr/>
          </p:nvSpPr>
          <p:spPr bwMode="auto">
            <a:xfrm>
              <a:off x="5043550" y="6260545"/>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9" y="88"/>
                    <a:pt x="88" y="68"/>
                    <a:pt x="88" y="44"/>
                  </a:cubicBezTo>
                  <a:cubicBezTo>
                    <a:pt x="88" y="20"/>
                    <a:pt x="69" y="0"/>
                    <a:pt x="44" y="0"/>
                  </a:cubicBezTo>
                  <a:close/>
                  <a:moveTo>
                    <a:pt x="44" y="70"/>
                  </a:moveTo>
                  <a:cubicBezTo>
                    <a:pt x="30" y="70"/>
                    <a:pt x="18" y="58"/>
                    <a:pt x="18" y="44"/>
                  </a:cubicBezTo>
                  <a:cubicBezTo>
                    <a:pt x="18" y="30"/>
                    <a:pt x="30" y="18"/>
                    <a:pt x="44" y="18"/>
                  </a:cubicBezTo>
                  <a:cubicBezTo>
                    <a:pt x="59" y="18"/>
                    <a:pt x="70" y="30"/>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33" name="Freeform 110"/>
            <p:cNvSpPr>
              <a:spLocks noEditPoints="1"/>
            </p:cNvSpPr>
            <p:nvPr/>
          </p:nvSpPr>
          <p:spPr bwMode="auto">
            <a:xfrm>
              <a:off x="5156194" y="6260545"/>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20"/>
                    <a:pt x="0" y="44"/>
                  </a:cubicBezTo>
                  <a:cubicBezTo>
                    <a:pt x="0" y="68"/>
                    <a:pt x="19" y="88"/>
                    <a:pt x="44" y="88"/>
                  </a:cubicBezTo>
                  <a:cubicBezTo>
                    <a:pt x="68" y="88"/>
                    <a:pt x="88" y="68"/>
                    <a:pt x="88" y="44"/>
                  </a:cubicBezTo>
                  <a:cubicBezTo>
                    <a:pt x="88" y="20"/>
                    <a:pt x="68" y="0"/>
                    <a:pt x="44" y="0"/>
                  </a:cubicBezTo>
                  <a:close/>
                  <a:moveTo>
                    <a:pt x="44" y="70"/>
                  </a:moveTo>
                  <a:cubicBezTo>
                    <a:pt x="29" y="70"/>
                    <a:pt x="18" y="58"/>
                    <a:pt x="18" y="44"/>
                  </a:cubicBezTo>
                  <a:cubicBezTo>
                    <a:pt x="18" y="30"/>
                    <a:pt x="29"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34" name="Freeform 111"/>
            <p:cNvSpPr>
              <a:spLocks noEditPoints="1"/>
            </p:cNvSpPr>
            <p:nvPr/>
          </p:nvSpPr>
          <p:spPr bwMode="auto">
            <a:xfrm>
              <a:off x="5267631" y="6260545"/>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20"/>
                    <a:pt x="0" y="44"/>
                  </a:cubicBezTo>
                  <a:cubicBezTo>
                    <a:pt x="0" y="68"/>
                    <a:pt x="19" y="88"/>
                    <a:pt x="44" y="88"/>
                  </a:cubicBezTo>
                  <a:cubicBezTo>
                    <a:pt x="68" y="88"/>
                    <a:pt x="88" y="68"/>
                    <a:pt x="88" y="44"/>
                  </a:cubicBezTo>
                  <a:cubicBezTo>
                    <a:pt x="88" y="20"/>
                    <a:pt x="68" y="0"/>
                    <a:pt x="44" y="0"/>
                  </a:cubicBezTo>
                  <a:close/>
                  <a:moveTo>
                    <a:pt x="44" y="70"/>
                  </a:moveTo>
                  <a:cubicBezTo>
                    <a:pt x="29" y="70"/>
                    <a:pt x="18" y="58"/>
                    <a:pt x="18" y="44"/>
                  </a:cubicBezTo>
                  <a:cubicBezTo>
                    <a:pt x="18" y="30"/>
                    <a:pt x="29"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35" name="Freeform 112"/>
            <p:cNvSpPr>
              <a:spLocks noEditPoints="1"/>
            </p:cNvSpPr>
            <p:nvPr/>
          </p:nvSpPr>
          <p:spPr bwMode="auto">
            <a:xfrm>
              <a:off x="5379068" y="6260545"/>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29" y="70"/>
                    <a:pt x="18" y="58"/>
                    <a:pt x="18" y="44"/>
                  </a:cubicBezTo>
                  <a:cubicBezTo>
                    <a:pt x="18" y="30"/>
                    <a:pt x="29"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36" name="Freeform 113"/>
            <p:cNvSpPr>
              <a:spLocks noEditPoints="1"/>
            </p:cNvSpPr>
            <p:nvPr/>
          </p:nvSpPr>
          <p:spPr bwMode="auto">
            <a:xfrm>
              <a:off x="5490505" y="6260545"/>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30"/>
                    <a:pt x="30"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37" name="Freeform 114"/>
            <p:cNvSpPr>
              <a:spLocks noEditPoints="1"/>
            </p:cNvSpPr>
            <p:nvPr/>
          </p:nvSpPr>
          <p:spPr bwMode="auto">
            <a:xfrm>
              <a:off x="5602345" y="6260545"/>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30"/>
                    <a:pt x="30"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38" name="Freeform 115"/>
            <p:cNvSpPr>
              <a:spLocks noEditPoints="1"/>
            </p:cNvSpPr>
            <p:nvPr/>
          </p:nvSpPr>
          <p:spPr bwMode="auto">
            <a:xfrm>
              <a:off x="4597400" y="6373994"/>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30"/>
                    <a:pt x="30"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39" name="Freeform 116"/>
            <p:cNvSpPr>
              <a:spLocks noEditPoints="1"/>
            </p:cNvSpPr>
            <p:nvPr/>
          </p:nvSpPr>
          <p:spPr bwMode="auto">
            <a:xfrm>
              <a:off x="4709239" y="6373994"/>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30"/>
                    <a:pt x="30"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40" name="Freeform 117"/>
            <p:cNvSpPr>
              <a:spLocks noEditPoints="1"/>
            </p:cNvSpPr>
            <p:nvPr/>
          </p:nvSpPr>
          <p:spPr bwMode="auto">
            <a:xfrm>
              <a:off x="4820676" y="6373994"/>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9" y="88"/>
                    <a:pt x="88" y="68"/>
                    <a:pt x="88" y="44"/>
                  </a:cubicBezTo>
                  <a:cubicBezTo>
                    <a:pt x="88" y="20"/>
                    <a:pt x="69" y="0"/>
                    <a:pt x="44" y="0"/>
                  </a:cubicBezTo>
                  <a:close/>
                  <a:moveTo>
                    <a:pt x="44" y="70"/>
                  </a:moveTo>
                  <a:cubicBezTo>
                    <a:pt x="30" y="70"/>
                    <a:pt x="18" y="58"/>
                    <a:pt x="18" y="44"/>
                  </a:cubicBezTo>
                  <a:cubicBezTo>
                    <a:pt x="18" y="30"/>
                    <a:pt x="30" y="18"/>
                    <a:pt x="44" y="18"/>
                  </a:cubicBezTo>
                  <a:cubicBezTo>
                    <a:pt x="59" y="18"/>
                    <a:pt x="70" y="30"/>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41" name="Freeform 118"/>
            <p:cNvSpPr>
              <a:spLocks noEditPoints="1"/>
            </p:cNvSpPr>
            <p:nvPr/>
          </p:nvSpPr>
          <p:spPr bwMode="auto">
            <a:xfrm>
              <a:off x="4932113" y="6373994"/>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9" y="88"/>
                    <a:pt x="88" y="68"/>
                    <a:pt x="88" y="44"/>
                  </a:cubicBezTo>
                  <a:cubicBezTo>
                    <a:pt x="88" y="20"/>
                    <a:pt x="69" y="0"/>
                    <a:pt x="44" y="0"/>
                  </a:cubicBezTo>
                  <a:close/>
                  <a:moveTo>
                    <a:pt x="44" y="70"/>
                  </a:moveTo>
                  <a:cubicBezTo>
                    <a:pt x="30" y="70"/>
                    <a:pt x="18" y="58"/>
                    <a:pt x="18" y="44"/>
                  </a:cubicBezTo>
                  <a:cubicBezTo>
                    <a:pt x="18" y="30"/>
                    <a:pt x="30" y="18"/>
                    <a:pt x="44" y="18"/>
                  </a:cubicBezTo>
                  <a:cubicBezTo>
                    <a:pt x="59" y="18"/>
                    <a:pt x="70" y="30"/>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42" name="Freeform 119"/>
            <p:cNvSpPr>
              <a:spLocks noEditPoints="1"/>
            </p:cNvSpPr>
            <p:nvPr/>
          </p:nvSpPr>
          <p:spPr bwMode="auto">
            <a:xfrm>
              <a:off x="5043550" y="6373994"/>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9" y="88"/>
                    <a:pt x="88" y="68"/>
                    <a:pt x="88" y="44"/>
                  </a:cubicBezTo>
                  <a:cubicBezTo>
                    <a:pt x="88" y="20"/>
                    <a:pt x="69" y="0"/>
                    <a:pt x="44" y="0"/>
                  </a:cubicBezTo>
                  <a:close/>
                  <a:moveTo>
                    <a:pt x="44" y="70"/>
                  </a:moveTo>
                  <a:cubicBezTo>
                    <a:pt x="30" y="70"/>
                    <a:pt x="18" y="58"/>
                    <a:pt x="18" y="44"/>
                  </a:cubicBezTo>
                  <a:cubicBezTo>
                    <a:pt x="18" y="30"/>
                    <a:pt x="30" y="18"/>
                    <a:pt x="44" y="18"/>
                  </a:cubicBezTo>
                  <a:cubicBezTo>
                    <a:pt x="59" y="18"/>
                    <a:pt x="70" y="30"/>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43" name="Freeform 120"/>
            <p:cNvSpPr>
              <a:spLocks noEditPoints="1"/>
            </p:cNvSpPr>
            <p:nvPr/>
          </p:nvSpPr>
          <p:spPr bwMode="auto">
            <a:xfrm>
              <a:off x="5156194" y="6373994"/>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20"/>
                    <a:pt x="0" y="44"/>
                  </a:cubicBezTo>
                  <a:cubicBezTo>
                    <a:pt x="0" y="68"/>
                    <a:pt x="19" y="88"/>
                    <a:pt x="44" y="88"/>
                  </a:cubicBezTo>
                  <a:cubicBezTo>
                    <a:pt x="68" y="88"/>
                    <a:pt x="88" y="68"/>
                    <a:pt x="88" y="44"/>
                  </a:cubicBezTo>
                  <a:cubicBezTo>
                    <a:pt x="88" y="20"/>
                    <a:pt x="68" y="0"/>
                    <a:pt x="44" y="0"/>
                  </a:cubicBezTo>
                  <a:close/>
                  <a:moveTo>
                    <a:pt x="44" y="70"/>
                  </a:moveTo>
                  <a:cubicBezTo>
                    <a:pt x="29" y="70"/>
                    <a:pt x="18" y="58"/>
                    <a:pt x="18" y="44"/>
                  </a:cubicBezTo>
                  <a:cubicBezTo>
                    <a:pt x="18" y="30"/>
                    <a:pt x="29"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44" name="Freeform 121"/>
            <p:cNvSpPr>
              <a:spLocks noEditPoints="1"/>
            </p:cNvSpPr>
            <p:nvPr/>
          </p:nvSpPr>
          <p:spPr bwMode="auto">
            <a:xfrm>
              <a:off x="5267631" y="6373994"/>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20"/>
                    <a:pt x="0" y="44"/>
                  </a:cubicBezTo>
                  <a:cubicBezTo>
                    <a:pt x="0" y="68"/>
                    <a:pt x="19" y="88"/>
                    <a:pt x="44" y="88"/>
                  </a:cubicBezTo>
                  <a:cubicBezTo>
                    <a:pt x="68" y="88"/>
                    <a:pt x="88" y="68"/>
                    <a:pt x="88" y="44"/>
                  </a:cubicBezTo>
                  <a:cubicBezTo>
                    <a:pt x="88" y="20"/>
                    <a:pt x="68" y="0"/>
                    <a:pt x="44" y="0"/>
                  </a:cubicBezTo>
                  <a:close/>
                  <a:moveTo>
                    <a:pt x="44" y="70"/>
                  </a:moveTo>
                  <a:cubicBezTo>
                    <a:pt x="29" y="70"/>
                    <a:pt x="18" y="58"/>
                    <a:pt x="18" y="44"/>
                  </a:cubicBezTo>
                  <a:cubicBezTo>
                    <a:pt x="18" y="30"/>
                    <a:pt x="29"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45" name="Freeform 122"/>
            <p:cNvSpPr>
              <a:spLocks noEditPoints="1"/>
            </p:cNvSpPr>
            <p:nvPr/>
          </p:nvSpPr>
          <p:spPr bwMode="auto">
            <a:xfrm>
              <a:off x="5379068" y="6373994"/>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29" y="70"/>
                    <a:pt x="18" y="58"/>
                    <a:pt x="18" y="44"/>
                  </a:cubicBezTo>
                  <a:cubicBezTo>
                    <a:pt x="18" y="30"/>
                    <a:pt x="29"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46" name="Freeform 123"/>
            <p:cNvSpPr>
              <a:spLocks noEditPoints="1"/>
            </p:cNvSpPr>
            <p:nvPr/>
          </p:nvSpPr>
          <p:spPr bwMode="auto">
            <a:xfrm>
              <a:off x="5490505" y="6373994"/>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30"/>
                    <a:pt x="30"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47" name="Freeform 124"/>
            <p:cNvSpPr>
              <a:spLocks noEditPoints="1"/>
            </p:cNvSpPr>
            <p:nvPr/>
          </p:nvSpPr>
          <p:spPr bwMode="auto">
            <a:xfrm>
              <a:off x="5602345" y="6373994"/>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30"/>
                    <a:pt x="30"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grpSp>
      <p:sp>
        <p:nvSpPr>
          <p:cNvPr id="248" name="Freeform 128"/>
          <p:cNvSpPr>
            <a:spLocks noEditPoints="1"/>
          </p:cNvSpPr>
          <p:nvPr/>
        </p:nvSpPr>
        <p:spPr bwMode="auto">
          <a:xfrm rot="5400000">
            <a:off x="493693" y="5076967"/>
            <a:ext cx="504394" cy="505386"/>
          </a:xfrm>
          <a:custGeom>
            <a:avLst/>
            <a:gdLst>
              <a:gd name="T0" fmla="*/ 322 w 644"/>
              <a:gd name="T1" fmla="*/ 0 h 644"/>
              <a:gd name="T2" fmla="*/ 0 w 644"/>
              <a:gd name="T3" fmla="*/ 322 h 644"/>
              <a:gd name="T4" fmla="*/ 322 w 644"/>
              <a:gd name="T5" fmla="*/ 644 h 644"/>
              <a:gd name="T6" fmla="*/ 644 w 644"/>
              <a:gd name="T7" fmla="*/ 322 h 644"/>
              <a:gd name="T8" fmla="*/ 322 w 644"/>
              <a:gd name="T9" fmla="*/ 0 h 644"/>
              <a:gd name="T10" fmla="*/ 322 w 644"/>
              <a:gd name="T11" fmla="*/ 512 h 644"/>
              <a:gd name="T12" fmla="*/ 132 w 644"/>
              <a:gd name="T13" fmla="*/ 322 h 644"/>
              <a:gd name="T14" fmla="*/ 322 w 644"/>
              <a:gd name="T15" fmla="*/ 132 h 644"/>
              <a:gd name="T16" fmla="*/ 512 w 644"/>
              <a:gd name="T17" fmla="*/ 322 h 644"/>
              <a:gd name="T18" fmla="*/ 322 w 644"/>
              <a:gd name="T19" fmla="*/ 51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4" h="644">
                <a:moveTo>
                  <a:pt x="322" y="0"/>
                </a:moveTo>
                <a:cubicBezTo>
                  <a:pt x="144" y="0"/>
                  <a:pt x="0" y="144"/>
                  <a:pt x="0" y="322"/>
                </a:cubicBezTo>
                <a:cubicBezTo>
                  <a:pt x="0" y="500"/>
                  <a:pt x="144" y="644"/>
                  <a:pt x="322" y="644"/>
                </a:cubicBezTo>
                <a:cubicBezTo>
                  <a:pt x="500" y="644"/>
                  <a:pt x="644" y="500"/>
                  <a:pt x="644" y="322"/>
                </a:cubicBezTo>
                <a:cubicBezTo>
                  <a:pt x="644" y="144"/>
                  <a:pt x="500" y="0"/>
                  <a:pt x="322" y="0"/>
                </a:cubicBezTo>
                <a:close/>
                <a:moveTo>
                  <a:pt x="322" y="512"/>
                </a:moveTo>
                <a:cubicBezTo>
                  <a:pt x="217" y="512"/>
                  <a:pt x="132" y="427"/>
                  <a:pt x="132" y="322"/>
                </a:cubicBezTo>
                <a:cubicBezTo>
                  <a:pt x="132" y="217"/>
                  <a:pt x="217" y="132"/>
                  <a:pt x="322" y="132"/>
                </a:cubicBezTo>
                <a:cubicBezTo>
                  <a:pt x="427" y="132"/>
                  <a:pt x="512" y="217"/>
                  <a:pt x="512" y="322"/>
                </a:cubicBezTo>
                <a:cubicBezTo>
                  <a:pt x="512" y="427"/>
                  <a:pt x="427" y="512"/>
                  <a:pt x="322" y="512"/>
                </a:cubicBezTo>
                <a:close/>
              </a:path>
            </a:pathLst>
          </a:custGeom>
          <a:solidFill>
            <a:srgbClr val="00BCF2"/>
          </a:solidFill>
          <a:ln>
            <a:noFill/>
          </a:ln>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49" name="Freeform 129"/>
          <p:cNvSpPr>
            <a:spLocks/>
          </p:cNvSpPr>
          <p:nvPr/>
        </p:nvSpPr>
        <p:spPr bwMode="auto">
          <a:xfrm rot="5400000">
            <a:off x="570923" y="5429712"/>
            <a:ext cx="349934" cy="505386"/>
          </a:xfrm>
          <a:custGeom>
            <a:avLst/>
            <a:gdLst>
              <a:gd name="T0" fmla="*/ 125 w 447"/>
              <a:gd name="T1" fmla="*/ 0 h 644"/>
              <a:gd name="T2" fmla="*/ 0 w 447"/>
              <a:gd name="T3" fmla="*/ 25 h 644"/>
              <a:gd name="T4" fmla="*/ 96 w 447"/>
              <a:gd name="T5" fmla="*/ 134 h 644"/>
              <a:gd name="T6" fmla="*/ 125 w 447"/>
              <a:gd name="T7" fmla="*/ 132 h 644"/>
              <a:gd name="T8" fmla="*/ 315 w 447"/>
              <a:gd name="T9" fmla="*/ 322 h 644"/>
              <a:gd name="T10" fmla="*/ 125 w 447"/>
              <a:gd name="T11" fmla="*/ 512 h 644"/>
              <a:gd name="T12" fmla="*/ 96 w 447"/>
              <a:gd name="T13" fmla="*/ 510 h 644"/>
              <a:gd name="T14" fmla="*/ 0 w 447"/>
              <a:gd name="T15" fmla="*/ 619 h 644"/>
              <a:gd name="T16" fmla="*/ 125 w 447"/>
              <a:gd name="T17" fmla="*/ 644 h 644"/>
              <a:gd name="T18" fmla="*/ 447 w 447"/>
              <a:gd name="T19" fmla="*/ 322 h 644"/>
              <a:gd name="T20" fmla="*/ 125 w 447"/>
              <a:gd name="T21"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7" h="644">
                <a:moveTo>
                  <a:pt x="125" y="0"/>
                </a:moveTo>
                <a:cubicBezTo>
                  <a:pt x="81" y="0"/>
                  <a:pt x="39" y="9"/>
                  <a:pt x="0" y="25"/>
                </a:cubicBezTo>
                <a:cubicBezTo>
                  <a:pt x="39" y="55"/>
                  <a:pt x="72" y="92"/>
                  <a:pt x="96" y="134"/>
                </a:cubicBezTo>
                <a:cubicBezTo>
                  <a:pt x="106" y="133"/>
                  <a:pt x="115" y="132"/>
                  <a:pt x="125" y="132"/>
                </a:cubicBezTo>
                <a:cubicBezTo>
                  <a:pt x="230" y="132"/>
                  <a:pt x="315" y="217"/>
                  <a:pt x="315" y="322"/>
                </a:cubicBezTo>
                <a:cubicBezTo>
                  <a:pt x="315" y="427"/>
                  <a:pt x="230" y="512"/>
                  <a:pt x="125" y="512"/>
                </a:cubicBezTo>
                <a:cubicBezTo>
                  <a:pt x="115" y="512"/>
                  <a:pt x="106" y="511"/>
                  <a:pt x="96" y="510"/>
                </a:cubicBezTo>
                <a:cubicBezTo>
                  <a:pt x="72" y="552"/>
                  <a:pt x="39" y="589"/>
                  <a:pt x="0" y="619"/>
                </a:cubicBezTo>
                <a:cubicBezTo>
                  <a:pt x="39" y="635"/>
                  <a:pt x="81" y="644"/>
                  <a:pt x="125" y="644"/>
                </a:cubicBezTo>
                <a:cubicBezTo>
                  <a:pt x="303" y="644"/>
                  <a:pt x="447" y="500"/>
                  <a:pt x="447" y="322"/>
                </a:cubicBezTo>
                <a:cubicBezTo>
                  <a:pt x="447" y="144"/>
                  <a:pt x="303" y="0"/>
                  <a:pt x="125" y="0"/>
                </a:cubicBezTo>
                <a:close/>
              </a:path>
            </a:pathLst>
          </a:custGeom>
          <a:solidFill>
            <a:srgbClr val="00BCF2">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
        <p:nvSpPr>
          <p:cNvPr id="250" name="Freeform 130"/>
          <p:cNvSpPr>
            <a:spLocks/>
          </p:cNvSpPr>
          <p:nvPr/>
        </p:nvSpPr>
        <p:spPr bwMode="auto">
          <a:xfrm rot="5400000">
            <a:off x="570757" y="5705392"/>
            <a:ext cx="350265" cy="505386"/>
          </a:xfrm>
          <a:custGeom>
            <a:avLst/>
            <a:gdLst>
              <a:gd name="T0" fmla="*/ 125 w 447"/>
              <a:gd name="T1" fmla="*/ 0 h 644"/>
              <a:gd name="T2" fmla="*/ 0 w 447"/>
              <a:gd name="T3" fmla="*/ 25 h 644"/>
              <a:gd name="T4" fmla="*/ 96 w 447"/>
              <a:gd name="T5" fmla="*/ 134 h 644"/>
              <a:gd name="T6" fmla="*/ 125 w 447"/>
              <a:gd name="T7" fmla="*/ 132 h 644"/>
              <a:gd name="T8" fmla="*/ 315 w 447"/>
              <a:gd name="T9" fmla="*/ 322 h 644"/>
              <a:gd name="T10" fmla="*/ 125 w 447"/>
              <a:gd name="T11" fmla="*/ 512 h 644"/>
              <a:gd name="T12" fmla="*/ 96 w 447"/>
              <a:gd name="T13" fmla="*/ 510 h 644"/>
              <a:gd name="T14" fmla="*/ 0 w 447"/>
              <a:gd name="T15" fmla="*/ 619 h 644"/>
              <a:gd name="T16" fmla="*/ 125 w 447"/>
              <a:gd name="T17" fmla="*/ 644 h 644"/>
              <a:gd name="T18" fmla="*/ 447 w 447"/>
              <a:gd name="T19" fmla="*/ 322 h 644"/>
              <a:gd name="T20" fmla="*/ 125 w 447"/>
              <a:gd name="T21"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7" h="644">
                <a:moveTo>
                  <a:pt x="125" y="0"/>
                </a:moveTo>
                <a:cubicBezTo>
                  <a:pt x="81" y="0"/>
                  <a:pt x="39" y="9"/>
                  <a:pt x="0" y="25"/>
                </a:cubicBezTo>
                <a:cubicBezTo>
                  <a:pt x="39" y="55"/>
                  <a:pt x="72" y="92"/>
                  <a:pt x="96" y="134"/>
                </a:cubicBezTo>
                <a:cubicBezTo>
                  <a:pt x="106" y="133"/>
                  <a:pt x="115" y="132"/>
                  <a:pt x="125" y="132"/>
                </a:cubicBezTo>
                <a:cubicBezTo>
                  <a:pt x="230" y="132"/>
                  <a:pt x="315" y="217"/>
                  <a:pt x="315" y="322"/>
                </a:cubicBezTo>
                <a:cubicBezTo>
                  <a:pt x="315" y="427"/>
                  <a:pt x="230" y="512"/>
                  <a:pt x="125" y="512"/>
                </a:cubicBezTo>
                <a:cubicBezTo>
                  <a:pt x="115" y="512"/>
                  <a:pt x="106" y="511"/>
                  <a:pt x="96" y="510"/>
                </a:cubicBezTo>
                <a:cubicBezTo>
                  <a:pt x="72" y="552"/>
                  <a:pt x="39" y="589"/>
                  <a:pt x="0" y="619"/>
                </a:cubicBezTo>
                <a:cubicBezTo>
                  <a:pt x="39" y="635"/>
                  <a:pt x="81" y="644"/>
                  <a:pt x="125" y="644"/>
                </a:cubicBezTo>
                <a:cubicBezTo>
                  <a:pt x="303" y="644"/>
                  <a:pt x="447" y="500"/>
                  <a:pt x="447" y="322"/>
                </a:cubicBezTo>
                <a:cubicBezTo>
                  <a:pt x="447" y="144"/>
                  <a:pt x="303" y="0"/>
                  <a:pt x="125" y="0"/>
                </a:cubicBezTo>
                <a:close/>
              </a:path>
            </a:pathLst>
          </a:custGeom>
          <a:solidFill>
            <a:srgbClr val="00BCF2">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324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solidFill>
                <a:schemeClr val="bg1"/>
              </a:solidFill>
              <a:effectLst/>
              <a:uLnTx/>
              <a:uFillTx/>
              <a:latin typeface="Segoe UI"/>
              <a:ea typeface="メイリオ" panose="020B0604030504040204" pitchFamily="50" charset="-128"/>
            </a:endParaRPr>
          </a:p>
        </p:txBody>
      </p:sp>
    </p:spTree>
    <p:extLst>
      <p:ext uri="{BB962C8B-B14F-4D97-AF65-F5344CB8AC3E}">
        <p14:creationId xmlns:p14="http://schemas.microsoft.com/office/powerpoint/2010/main" val="20350511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946C57F-C820-4AA6-B672-D9707FB7D946}" type="slidenum">
              <a:rPr kumimoji="1" lang="ja-JP" altLang="en-US" smtClean="0"/>
              <a:pPr/>
              <a:t>7</a:t>
            </a:fld>
            <a:endParaRPr kumimoji="1" lang="ja-JP" altLang="en-US" dirty="0"/>
          </a:p>
        </p:txBody>
      </p:sp>
      <p:sp>
        <p:nvSpPr>
          <p:cNvPr id="3" name="タイトル 2"/>
          <p:cNvSpPr>
            <a:spLocks noGrp="1"/>
          </p:cNvSpPr>
          <p:nvPr>
            <p:ph type="title"/>
          </p:nvPr>
        </p:nvSpPr>
        <p:spPr/>
        <p:txBody>
          <a:bodyPr/>
          <a:lstStyle/>
          <a:p>
            <a:r>
              <a:rPr lang="ja-JP" altLang="en-US" dirty="0"/>
              <a:t>クラスター化列ストア インデックス</a:t>
            </a:r>
            <a:endParaRPr kumimoji="1" lang="ja-JP" altLang="en-US" dirty="0"/>
          </a:p>
        </p:txBody>
      </p:sp>
      <p:sp>
        <p:nvSpPr>
          <p:cNvPr id="4" name="コンテンツ プレースホルダー 3"/>
          <p:cNvSpPr>
            <a:spLocks noGrp="1"/>
          </p:cNvSpPr>
          <p:nvPr>
            <p:ph idx="1"/>
          </p:nvPr>
        </p:nvSpPr>
        <p:spPr/>
        <p:txBody>
          <a:bodyPr>
            <a:normAutofit/>
          </a:bodyPr>
          <a:lstStyle/>
          <a:p>
            <a:pPr>
              <a:spcBef>
                <a:spcPts val="600"/>
              </a:spcBef>
            </a:pPr>
            <a:r>
              <a:rPr lang="ja-JP" altLang="en-US" sz="2800" dirty="0">
                <a:solidFill>
                  <a:srgbClr val="00B0F0"/>
                </a:solidFill>
              </a:rPr>
              <a:t>インデックス チューニング不要</a:t>
            </a:r>
            <a:r>
              <a:rPr lang="ja-JP" altLang="en-US" sz="2800" dirty="0" smtClean="0">
                <a:solidFill>
                  <a:srgbClr val="00B0F0"/>
                </a:solidFill>
              </a:rPr>
              <a:t>な列</a:t>
            </a:r>
            <a:r>
              <a:rPr lang="ja-JP" altLang="en-US" sz="2800" dirty="0">
                <a:solidFill>
                  <a:srgbClr val="00B0F0"/>
                </a:solidFill>
              </a:rPr>
              <a:t>指向型テーブル</a:t>
            </a:r>
          </a:p>
          <a:p>
            <a:pPr lvl="1">
              <a:spcBef>
                <a:spcPts val="600"/>
              </a:spcBef>
            </a:pPr>
            <a:r>
              <a:rPr lang="ja-JP" altLang="en-US" dirty="0"/>
              <a:t>列単位でのデータ格納と高い圧縮率に</a:t>
            </a:r>
            <a:r>
              <a:rPr lang="ja-JP" altLang="en-US" dirty="0" smtClean="0"/>
              <a:t>より </a:t>
            </a:r>
            <a:r>
              <a:rPr lang="en-US" altLang="ja-JP" b="1" dirty="0" smtClean="0"/>
              <a:t>IO</a:t>
            </a:r>
            <a:r>
              <a:rPr lang="en-US" altLang="ja-JP" dirty="0" smtClean="0"/>
              <a:t> </a:t>
            </a:r>
            <a:r>
              <a:rPr lang="ja-JP" altLang="en-US" dirty="0" smtClean="0"/>
              <a:t>量</a:t>
            </a:r>
            <a:r>
              <a:rPr lang="ja-JP" altLang="en-US" dirty="0"/>
              <a:t>の削減</a:t>
            </a:r>
          </a:p>
          <a:p>
            <a:pPr lvl="1">
              <a:spcBef>
                <a:spcPts val="600"/>
              </a:spcBef>
            </a:pPr>
            <a:r>
              <a:rPr lang="ja-JP" altLang="en-US" dirty="0" smtClean="0"/>
              <a:t>これ</a:t>
            </a:r>
            <a:r>
              <a:rPr lang="ja-JP" altLang="en-US" dirty="0"/>
              <a:t>までの行型のテーブルと</a:t>
            </a:r>
            <a:r>
              <a:rPr lang="ja-JP" altLang="en-US" dirty="0" smtClean="0"/>
              <a:t>比べて </a:t>
            </a:r>
            <a:r>
              <a:rPr lang="en-US" altLang="ja-JP" b="1" dirty="0" smtClean="0"/>
              <a:t>10</a:t>
            </a:r>
            <a:r>
              <a:rPr lang="ja-JP" altLang="en-US" dirty="0"/>
              <a:t>～</a:t>
            </a:r>
            <a:r>
              <a:rPr lang="en-US" altLang="ja-JP" b="1" dirty="0" smtClean="0"/>
              <a:t>100</a:t>
            </a:r>
            <a:r>
              <a:rPr lang="en-US" altLang="ja-JP" dirty="0" smtClean="0"/>
              <a:t> </a:t>
            </a:r>
            <a:r>
              <a:rPr lang="ja-JP" altLang="en-US" dirty="0" smtClean="0"/>
              <a:t>倍</a:t>
            </a:r>
            <a:r>
              <a:rPr lang="ja-JP" altLang="en-US" dirty="0"/>
              <a:t>高速な集計処理</a:t>
            </a:r>
          </a:p>
          <a:p>
            <a:pPr lvl="1">
              <a:spcBef>
                <a:spcPts val="600"/>
              </a:spcBef>
            </a:pPr>
            <a:r>
              <a:rPr lang="ja-JP" altLang="en-US" dirty="0" smtClean="0"/>
              <a:t>既存テーブルのインデックスを付け替えるだけで </a:t>
            </a:r>
            <a:r>
              <a:rPr lang="en-US" altLang="ja-JP" b="1" dirty="0" smtClean="0"/>
              <a:t>OK </a:t>
            </a:r>
          </a:p>
          <a:p>
            <a:pPr lvl="1">
              <a:spcBef>
                <a:spcPts val="600"/>
              </a:spcBef>
            </a:pPr>
            <a:r>
              <a:rPr lang="en-US" altLang="ja-JP" b="1" dirty="0" smtClean="0"/>
              <a:t>SQL </a:t>
            </a:r>
            <a:r>
              <a:rPr lang="en-US" altLang="ja-JP" b="1" dirty="0"/>
              <a:t>Server 2014 </a:t>
            </a:r>
            <a:r>
              <a:rPr lang="ja-JP" altLang="en-US" dirty="0" smtClean="0"/>
              <a:t>からデータの更新が可能</a:t>
            </a:r>
            <a:endParaRPr lang="ja-JP" altLang="en-US" dirty="0"/>
          </a:p>
          <a:p>
            <a:pPr>
              <a:spcBef>
                <a:spcPts val="600"/>
              </a:spcBef>
            </a:pPr>
            <a:endParaRPr kumimoji="1" lang="ja-JP" altLang="en-US" sz="2800" dirty="0"/>
          </a:p>
        </p:txBody>
      </p:sp>
      <p:sp>
        <p:nvSpPr>
          <p:cNvPr id="19" name="Rectangle 20"/>
          <p:cNvSpPr/>
          <p:nvPr/>
        </p:nvSpPr>
        <p:spPr>
          <a:xfrm>
            <a:off x="5717543" y="3929310"/>
            <a:ext cx="6405350" cy="2603950"/>
          </a:xfrm>
          <a:prstGeom prst="rect">
            <a:avLst/>
          </a:prstGeom>
          <a:solidFill>
            <a:srgbClr val="D3D3D3"/>
          </a:solidFill>
          <a:ln w="10795" cap="flat" cmpd="sng" algn="ctr">
            <a:noFill/>
            <a:prstDash val="solid"/>
          </a:ln>
          <a:effectLst/>
        </p:spPr>
        <p:txBody>
          <a:bodyPr lIns="216000" tIns="72000" rIns="216000" bIns="72000" rtlCol="0" anchor="b">
            <a:noAutofit/>
          </a:bodyPr>
          <a:lstStyle/>
          <a:p>
            <a:pPr marL="573088" marR="0" lvl="0" indent="0" algn="r" defTabSz="932404" eaLnBrk="1" fontAlgn="auto" latinLnBrk="0" hangingPunct="1">
              <a:lnSpc>
                <a:spcPct val="100000"/>
              </a:lnSpc>
              <a:spcBef>
                <a:spcPts val="0"/>
              </a:spcBef>
              <a:spcAft>
                <a:spcPts val="600"/>
              </a:spcAft>
              <a:buClrTx/>
              <a:buSzTx/>
              <a:buFontTx/>
              <a:buNone/>
              <a:tabLst/>
              <a:defRPr/>
            </a:pPr>
            <a:r>
              <a:rPr kumimoji="0" lang="ja-JP" altLang="en-US" sz="2000" b="0" i="0" u="none" strike="noStrike" kern="0" cap="none" spc="0" normalizeH="0" noProof="0" dirty="0" smtClean="0">
                <a:ln>
                  <a:noFill/>
                </a:ln>
                <a:effectLst/>
                <a:uLnTx/>
                <a:uFillTx/>
                <a:latin typeface="Segoe UI"/>
                <a:ea typeface="メイリオ" panose="020B0604030504040204" pitchFamily="50" charset="-128"/>
                <a:cs typeface="+mn-cs"/>
              </a:rPr>
              <a:t>列ストア</a:t>
            </a:r>
            <a:endParaRPr kumimoji="0" lang="en-US" sz="2000" b="0" i="0" u="none" strike="noStrike" kern="0" cap="none" spc="0" normalizeH="0" noProof="0" dirty="0" smtClean="0">
              <a:ln>
                <a:noFill/>
              </a:ln>
              <a:effectLst/>
              <a:uLnTx/>
              <a:uFillTx/>
              <a:latin typeface="Segoe UI"/>
              <a:ea typeface="メイリオ" panose="020B0604030504040204"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2028167534"/>
              </p:ext>
            </p:extLst>
          </p:nvPr>
        </p:nvGraphicFramePr>
        <p:xfrm>
          <a:off x="5902729" y="4145334"/>
          <a:ext cx="6077268" cy="1682115"/>
        </p:xfrm>
        <a:graphic>
          <a:graphicData uri="http://schemas.openxmlformats.org/drawingml/2006/table">
            <a:tbl>
              <a:tblPr/>
              <a:tblGrid>
                <a:gridCol w="506439"/>
                <a:gridCol w="506439"/>
                <a:gridCol w="506439"/>
                <a:gridCol w="506439"/>
                <a:gridCol w="506439"/>
                <a:gridCol w="506439"/>
                <a:gridCol w="506439"/>
                <a:gridCol w="506439"/>
                <a:gridCol w="506439"/>
                <a:gridCol w="506439"/>
                <a:gridCol w="506439"/>
                <a:gridCol w="506439"/>
              </a:tblGrid>
              <a:tr h="304800">
                <a:tc gridSpan="3">
                  <a:txBody>
                    <a:bodyPr/>
                    <a:lstStyle/>
                    <a:p>
                      <a:pPr algn="ctr" fontAlgn="ctr"/>
                      <a:r>
                        <a:rPr lang="en-US" sz="3200" b="0" i="0" u="none" strike="noStrike" baseline="0" dirty="0">
                          <a:solidFill>
                            <a:srgbClr val="000000"/>
                          </a:solidFill>
                          <a:effectLst/>
                          <a:latin typeface="Segoe UI" panose="020B0502040204020203" pitchFamily="34" charset="0"/>
                          <a:ea typeface="メイリオ" panose="020B0604030504040204" pitchFamily="50" charset="-128"/>
                        </a:rPr>
                        <a:t>AAA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3200" b="0" i="0" u="none" strike="noStrike" baseline="0" dirty="0">
                          <a:solidFill>
                            <a:srgbClr val="000000"/>
                          </a:solidFill>
                          <a:effectLst/>
                          <a:latin typeface="Segoe UI" panose="020B0502040204020203" pitchFamily="34" charset="0"/>
                          <a:ea typeface="メイリオ" panose="020B0604030504040204" pitchFamily="50" charset="-128"/>
                        </a:rPr>
                        <a:t>BBB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3200" b="0" i="0" u="none" strike="noStrike" baseline="0" dirty="0">
                          <a:solidFill>
                            <a:srgbClr val="000000"/>
                          </a:solidFill>
                          <a:effectLst/>
                          <a:latin typeface="Segoe UI" panose="020B0502040204020203" pitchFamily="34" charset="0"/>
                          <a:ea typeface="メイリオ" panose="020B0604030504040204" pitchFamily="50" charset="-128"/>
                        </a:rPr>
                        <a:t>CCC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3200" b="0" i="0" u="none" strike="noStrike" baseline="0" dirty="0">
                          <a:solidFill>
                            <a:srgbClr val="000000"/>
                          </a:solidFill>
                          <a:effectLst/>
                          <a:latin typeface="Segoe UI" panose="020B0502040204020203" pitchFamily="34" charset="0"/>
                          <a:ea typeface="メイリオ" panose="020B0604030504040204" pitchFamily="50" charset="-128"/>
                        </a:rPr>
                        <a:t>DDD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hMerge="1">
                  <a:txBody>
                    <a:bodyPr/>
                    <a:lstStyle/>
                    <a:p>
                      <a:endParaRPr kumimoji="1" lang="ja-JP" altLang="en-US"/>
                    </a:p>
                  </a:txBody>
                  <a:tcPr/>
                </a:tc>
                <a:tc hMerge="1">
                  <a:txBody>
                    <a:bodyPr/>
                    <a:lstStyle/>
                    <a:p>
                      <a:endParaRPr kumimoji="1" lang="ja-JP" altLang="en-US"/>
                    </a:p>
                  </a:txBody>
                  <a:tcPr/>
                </a:tc>
              </a:tr>
              <a:tr h="95250">
                <a:tc>
                  <a:txBody>
                    <a:bodyPr/>
                    <a:lstStyle/>
                    <a:p>
                      <a:pPr algn="ctr"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304800">
                <a:tc gridSpan="2">
                  <a:txBody>
                    <a:bodyPr/>
                    <a:lstStyle/>
                    <a:p>
                      <a:pPr algn="ctr" fontAlgn="ctr"/>
                      <a:r>
                        <a:rPr lang="en-US" altLang="ja-JP" sz="3200" b="0" i="0" u="none" strike="noStrike" baseline="0" dirty="0">
                          <a:solidFill>
                            <a:srgbClr val="000000"/>
                          </a:solidFill>
                          <a:effectLst/>
                          <a:latin typeface="Segoe UI" panose="020B0502040204020203" pitchFamily="34" charset="0"/>
                          <a:ea typeface="メイリオ" panose="020B0604030504040204" pitchFamily="50" charset="-128"/>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kumimoji="1" lang="ja-JP" altLang="en-US"/>
                    </a:p>
                  </a:txBody>
                  <a:tcPr/>
                </a:tc>
                <a:tc gridSpan="2">
                  <a:txBody>
                    <a:bodyPr/>
                    <a:lstStyle/>
                    <a:p>
                      <a:pPr algn="ctr" fontAlgn="ctr"/>
                      <a:r>
                        <a:rPr lang="en-US" altLang="ja-JP" sz="3200" b="0" i="0" u="none" strike="noStrike" baseline="0" dirty="0">
                          <a:solidFill>
                            <a:srgbClr val="000000"/>
                          </a:solidFill>
                          <a:effectLst/>
                          <a:latin typeface="Segoe UI" panose="020B0502040204020203" pitchFamily="34" charset="0"/>
                          <a:ea typeface="メイリオ" panose="020B0604030504040204"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kumimoji="1" lang="ja-JP" altLang="en-US"/>
                    </a:p>
                  </a:txBody>
                  <a:tcPr/>
                </a:tc>
                <a:tc gridSpan="2">
                  <a:txBody>
                    <a:bodyPr/>
                    <a:lstStyle/>
                    <a:p>
                      <a:pPr algn="ctr" fontAlgn="ctr"/>
                      <a:r>
                        <a:rPr lang="en-US" altLang="ja-JP" sz="3200" b="0" i="0" u="none" strike="noStrike" baseline="0" dirty="0">
                          <a:solidFill>
                            <a:srgbClr val="000000"/>
                          </a:solidFill>
                          <a:effectLst/>
                          <a:latin typeface="Segoe UI" panose="020B0502040204020203" pitchFamily="34" charset="0"/>
                          <a:ea typeface="メイリオ" panose="020B0604030504040204" pitchFamily="50" charset="-128"/>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kumimoji="1" lang="ja-JP" altLang="en-US"/>
                    </a:p>
                  </a:txBody>
                  <a:tcPr/>
                </a:tc>
                <a:tc gridSpan="2">
                  <a:txBody>
                    <a:bodyPr/>
                    <a:lstStyle/>
                    <a:p>
                      <a:pPr algn="ctr" fontAlgn="ctr"/>
                      <a:r>
                        <a:rPr lang="en-US" altLang="ja-JP" sz="3200" b="0" i="0" u="none" strike="noStrike" baseline="0" dirty="0">
                          <a:solidFill>
                            <a:srgbClr val="000000"/>
                          </a:solidFill>
                          <a:effectLst/>
                          <a:latin typeface="Segoe UI" panose="020B0502040204020203" pitchFamily="34" charset="0"/>
                          <a:ea typeface="メイリオ" panose="020B0604030504040204" pitchFamily="50" charset="-128"/>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kumimoji="1" lang="ja-JP" altLang="en-US"/>
                    </a:p>
                  </a:txBody>
                  <a:tcPr/>
                </a:tc>
                <a:tc>
                  <a:txBody>
                    <a:bodyPr/>
                    <a:lstStyle/>
                    <a:p>
                      <a:pPr algn="l" fontAlgn="ctr"/>
                      <a:endParaRPr lang="ja-JP" altLang="en-US" sz="3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a:noFill/>
                    </a:lnT>
                    <a:lnB>
                      <a:noFill/>
                    </a:lnB>
                  </a:tcPr>
                </a:tc>
                <a:tc>
                  <a:txBody>
                    <a:bodyPr/>
                    <a:lstStyle/>
                    <a:p>
                      <a:pPr algn="l" fontAlgn="ctr"/>
                      <a:endParaRPr lang="ja-JP" altLang="en-US" sz="3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a:noFill/>
                    </a:lnT>
                    <a:lnB>
                      <a:noFill/>
                    </a:lnB>
                  </a:tcPr>
                </a:tc>
                <a:tc>
                  <a:txBody>
                    <a:bodyPr/>
                    <a:lstStyle/>
                    <a:p>
                      <a:pPr algn="l" fontAlgn="ctr"/>
                      <a:endParaRPr lang="ja-JP" altLang="en-US" sz="3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a:noFill/>
                    </a:lnT>
                    <a:lnB>
                      <a:noFill/>
                    </a:lnB>
                  </a:tcPr>
                </a:tc>
              </a:tr>
              <a:tr h="95250">
                <a:tc>
                  <a:txBody>
                    <a:bodyPr/>
                    <a:lstStyle/>
                    <a:p>
                      <a:pPr algn="ctr"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a:noFill/>
                    </a:lnT>
                    <a:lnB>
                      <a:noFill/>
                    </a:lnB>
                  </a:tcPr>
                </a:tc>
                <a:tc>
                  <a:txBody>
                    <a:bodyPr/>
                    <a:lstStyle/>
                    <a:p>
                      <a:pPr algn="l"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a:noFill/>
                    </a:lnT>
                    <a:lnB>
                      <a:noFill/>
                    </a:lnB>
                  </a:tcPr>
                </a:tc>
                <a:tc>
                  <a:txBody>
                    <a:bodyPr/>
                    <a:lstStyle/>
                    <a:p>
                      <a:pPr algn="l"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a:noFill/>
                    </a:lnT>
                    <a:lnB>
                      <a:noFill/>
                    </a:lnB>
                  </a:tcPr>
                </a:tc>
                <a:tc>
                  <a:txBody>
                    <a:bodyPr/>
                    <a:lstStyle/>
                    <a:p>
                      <a:pPr algn="l"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a:noFill/>
                    </a:lnT>
                    <a:lnB>
                      <a:noFill/>
                    </a:lnB>
                  </a:tcPr>
                </a:tc>
              </a:tr>
              <a:tr h="304800">
                <a:tc>
                  <a:txBody>
                    <a:bodyPr/>
                    <a:lstStyle/>
                    <a:p>
                      <a:pPr algn="ctr" fontAlgn="ctr"/>
                      <a:r>
                        <a:rPr lang="en-US" sz="3200" b="0" i="0" u="none" strike="noStrike" baseline="0" dirty="0">
                          <a:solidFill>
                            <a:srgbClr val="000000"/>
                          </a:solidFill>
                          <a:effectLst/>
                          <a:latin typeface="Segoe UI" panose="020B0502040204020203" pitchFamily="34" charset="0"/>
                          <a:ea typeface="メイリオ" panose="020B0604030504040204" pitchFamily="50" charset="-128"/>
                        </a:rPr>
                        <a:t>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FF"/>
                    </a:solidFill>
                  </a:tcPr>
                </a:tc>
                <a:tc>
                  <a:txBody>
                    <a:bodyPr/>
                    <a:lstStyle/>
                    <a:p>
                      <a:pPr algn="ctr" fontAlgn="ctr"/>
                      <a:r>
                        <a:rPr lang="en-US" sz="3200" b="0" i="0" u="none" strike="noStrike" baseline="0" dirty="0">
                          <a:solidFill>
                            <a:srgbClr val="000000"/>
                          </a:solidFill>
                          <a:effectLst/>
                          <a:latin typeface="Segoe UI" panose="020B0502040204020203" pitchFamily="34" charset="0"/>
                          <a:ea typeface="メイリオ" panose="020B0604030504040204" pitchFamily="50" charset="-128"/>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FF"/>
                    </a:solidFill>
                  </a:tcPr>
                </a:tc>
                <a:tc>
                  <a:txBody>
                    <a:bodyPr/>
                    <a:lstStyle/>
                    <a:p>
                      <a:pPr algn="ctr" fontAlgn="ctr"/>
                      <a:r>
                        <a:rPr lang="en-US" sz="3200" b="0" i="0" u="none" strike="noStrike" baseline="0" dirty="0">
                          <a:solidFill>
                            <a:srgbClr val="000000"/>
                          </a:solidFill>
                          <a:effectLst/>
                          <a:latin typeface="Segoe UI" panose="020B0502040204020203" pitchFamily="34" charset="0"/>
                          <a:ea typeface="メイリオ" panose="020B0604030504040204" pitchFamily="50" charset="-128"/>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FF"/>
                    </a:solidFill>
                  </a:tcPr>
                </a:tc>
                <a:tc>
                  <a:txBody>
                    <a:bodyPr/>
                    <a:lstStyle/>
                    <a:p>
                      <a:pPr algn="ctr" fontAlgn="ctr"/>
                      <a:r>
                        <a:rPr lang="en-US" sz="3200" b="0" i="0" u="none" strike="noStrike" baseline="0" dirty="0">
                          <a:solidFill>
                            <a:srgbClr val="000000"/>
                          </a:solidFill>
                          <a:effectLst/>
                          <a:latin typeface="Segoe UI" panose="020B0502040204020203" pitchFamily="34" charset="0"/>
                          <a:ea typeface="メイリオ" panose="020B0604030504040204" pitchFamily="50" charset="-128"/>
                        </a:rPr>
                        <a:t>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FF"/>
                    </a:solidFill>
                  </a:tcPr>
                </a:tc>
                <a:tc>
                  <a:txBody>
                    <a:bodyPr/>
                    <a:lstStyle/>
                    <a:p>
                      <a:pPr algn="l" fontAlgn="ctr"/>
                      <a:endParaRPr lang="ja-JP" altLang="en-US" sz="3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a:noFill/>
                    </a:lnT>
                    <a:lnB>
                      <a:noFill/>
                    </a:lnB>
                  </a:tcPr>
                </a:tc>
                <a:tc>
                  <a:txBody>
                    <a:bodyPr/>
                    <a:lstStyle/>
                    <a:p>
                      <a:pPr algn="l" fontAlgn="ctr"/>
                      <a:endParaRPr lang="ja-JP" altLang="en-US" sz="3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a:noFill/>
                    </a:lnT>
                    <a:lnB>
                      <a:noFill/>
                    </a:lnB>
                  </a:tcPr>
                </a:tc>
                <a:tc>
                  <a:txBody>
                    <a:bodyPr/>
                    <a:lstStyle/>
                    <a:p>
                      <a:pPr algn="l" fontAlgn="ctr"/>
                      <a:endParaRPr lang="ja-JP" altLang="en-US" sz="3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a:noFill/>
                    </a:lnT>
                    <a:lnB>
                      <a:noFill/>
                    </a:lnB>
                  </a:tcPr>
                </a:tc>
                <a:tc>
                  <a:txBody>
                    <a:bodyPr/>
                    <a:lstStyle/>
                    <a:p>
                      <a:pPr algn="l" fontAlgn="ctr"/>
                      <a:endParaRPr lang="ja-JP" altLang="en-US" sz="3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a:noFill/>
                    </a:lnT>
                    <a:lnB>
                      <a:noFill/>
                    </a:lnB>
                  </a:tcPr>
                </a:tc>
                <a:tc>
                  <a:txBody>
                    <a:bodyPr/>
                    <a:lstStyle/>
                    <a:p>
                      <a:pPr algn="l" fontAlgn="ctr"/>
                      <a:endParaRPr lang="ja-JP" altLang="en-US" sz="3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a:noFill/>
                    </a:lnT>
                    <a:lnB>
                      <a:noFill/>
                    </a:lnB>
                  </a:tcPr>
                </a:tc>
                <a:tc>
                  <a:txBody>
                    <a:bodyPr/>
                    <a:lstStyle/>
                    <a:p>
                      <a:pPr algn="l" fontAlgn="ctr"/>
                      <a:endParaRPr lang="ja-JP" altLang="en-US" sz="3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a:noFill/>
                    </a:lnT>
                    <a:lnB>
                      <a:noFill/>
                    </a:lnB>
                  </a:tcPr>
                </a:tc>
                <a:tc>
                  <a:txBody>
                    <a:bodyPr/>
                    <a:lstStyle/>
                    <a:p>
                      <a:pPr algn="l" fontAlgn="ctr"/>
                      <a:endParaRPr lang="ja-JP" altLang="en-US" sz="3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a:noFill/>
                    </a:lnT>
                    <a:lnB>
                      <a:noFill/>
                    </a:lnB>
                  </a:tcPr>
                </a:tc>
              </a:tr>
            </a:tbl>
          </a:graphicData>
        </a:graphic>
      </p:graphicFrame>
      <p:sp>
        <p:nvSpPr>
          <p:cNvPr id="24" name="Rectangle 20"/>
          <p:cNvSpPr/>
          <p:nvPr/>
        </p:nvSpPr>
        <p:spPr>
          <a:xfrm>
            <a:off x="388951" y="3929310"/>
            <a:ext cx="5064575" cy="2603952"/>
          </a:xfrm>
          <a:prstGeom prst="rect">
            <a:avLst/>
          </a:prstGeom>
          <a:solidFill>
            <a:srgbClr val="D3D3D3"/>
          </a:solidFill>
          <a:ln w="10795" cap="flat" cmpd="sng" algn="ctr">
            <a:noFill/>
            <a:prstDash val="solid"/>
          </a:ln>
          <a:effectLst/>
        </p:spPr>
        <p:txBody>
          <a:bodyPr lIns="216000" tIns="72000" rIns="216000" bIns="72000" rtlCol="0" anchor="b">
            <a:noAutofit/>
          </a:bodyPr>
          <a:lstStyle/>
          <a:p>
            <a:pPr marL="573088" marR="0" lvl="0" indent="0" algn="r" defTabSz="932404" eaLnBrk="1" fontAlgn="auto" latinLnBrk="0" hangingPunct="1">
              <a:lnSpc>
                <a:spcPct val="100000"/>
              </a:lnSpc>
              <a:spcBef>
                <a:spcPts val="0"/>
              </a:spcBef>
              <a:spcAft>
                <a:spcPts val="600"/>
              </a:spcAft>
              <a:buClrTx/>
              <a:buSzTx/>
              <a:buFontTx/>
              <a:buNone/>
              <a:tabLst/>
              <a:defRPr/>
            </a:pPr>
            <a:r>
              <a:rPr kumimoji="0" lang="ja-JP" altLang="en-US" sz="2000" b="0" i="0" u="none" strike="noStrike" kern="0" cap="none" spc="0" normalizeH="0" noProof="0" dirty="0" smtClean="0">
                <a:ln>
                  <a:noFill/>
                </a:ln>
                <a:effectLst/>
                <a:uLnTx/>
                <a:uFillTx/>
                <a:latin typeface="Segoe UI"/>
                <a:ea typeface="メイリオ" panose="020B0604030504040204" pitchFamily="50" charset="-128"/>
                <a:cs typeface="+mn-cs"/>
              </a:rPr>
              <a:t>行ストア</a:t>
            </a:r>
            <a:endParaRPr kumimoji="0" lang="en-US" sz="2000" b="0" i="0" u="none" strike="noStrike" kern="0" cap="none" spc="0" normalizeH="0" noProof="0" dirty="0" smtClean="0">
              <a:ln>
                <a:noFill/>
              </a:ln>
              <a:effectLst/>
              <a:uLnTx/>
              <a:uFillTx/>
              <a:latin typeface="Segoe UI"/>
              <a:ea typeface="メイリオ" panose="020B0604030504040204" pitchFamily="50" charset="-128"/>
              <a:cs typeface="+mn-cs"/>
            </a:endParaRPr>
          </a:p>
        </p:txBody>
      </p:sp>
      <p:graphicFrame>
        <p:nvGraphicFramePr>
          <p:cNvPr id="18" name="表 17"/>
          <p:cNvGraphicFramePr>
            <a:graphicFrameLocks noGrp="1"/>
          </p:cNvGraphicFramePr>
          <p:nvPr>
            <p:extLst>
              <p:ext uri="{D42A27DB-BD31-4B8C-83A1-F6EECF244321}">
                <p14:modId xmlns:p14="http://schemas.microsoft.com/office/powerpoint/2010/main" val="1907901963"/>
              </p:ext>
            </p:extLst>
          </p:nvPr>
        </p:nvGraphicFramePr>
        <p:xfrm>
          <a:off x="561327" y="4137951"/>
          <a:ext cx="3384376" cy="2185668"/>
        </p:xfrm>
        <a:graphic>
          <a:graphicData uri="http://schemas.openxmlformats.org/drawingml/2006/table">
            <a:tbl>
              <a:tblPr/>
              <a:tblGrid>
                <a:gridCol w="1794745"/>
                <a:gridCol w="948650"/>
                <a:gridCol w="640981"/>
              </a:tblGrid>
              <a:tr h="167050">
                <a:tc>
                  <a:txBody>
                    <a:bodyPr/>
                    <a:lstStyle/>
                    <a:p>
                      <a:pPr algn="ctr" fontAlgn="ctr"/>
                      <a:r>
                        <a:rPr lang="en-US" sz="3200" b="0" i="0" u="none" strike="noStrike" baseline="0" dirty="0">
                          <a:solidFill>
                            <a:srgbClr val="000000"/>
                          </a:solidFill>
                          <a:effectLst/>
                          <a:latin typeface="Segoe UI" panose="020B0502040204020203" pitchFamily="34" charset="0"/>
                          <a:ea typeface="メイリオ" panose="020B0604030504040204" pitchFamily="50" charset="-128"/>
                        </a:rPr>
                        <a:t>AAA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altLang="ja-JP" sz="3200" b="0" i="0" u="none" strike="noStrike" baseline="0" dirty="0">
                          <a:solidFill>
                            <a:srgbClr val="000000"/>
                          </a:solidFill>
                          <a:effectLst/>
                          <a:latin typeface="Segoe UI" panose="020B0502040204020203" pitchFamily="34" charset="0"/>
                          <a:ea typeface="メイリオ" panose="020B0604030504040204" pitchFamily="50" charset="-128"/>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3200" b="0" i="0" u="none" strike="noStrike" baseline="0" dirty="0">
                          <a:solidFill>
                            <a:srgbClr val="000000"/>
                          </a:solidFill>
                          <a:effectLst/>
                          <a:latin typeface="Segoe UI" panose="020B0502040204020203" pitchFamily="34" charset="0"/>
                          <a:ea typeface="メイリオ" panose="020B0604030504040204" pitchFamily="50" charset="-128"/>
                        </a:rPr>
                        <a:t>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FF"/>
                    </a:solidFill>
                  </a:tcPr>
                </a:tc>
              </a:tr>
              <a:tr h="65616">
                <a:tc>
                  <a:txBody>
                    <a:bodyPr/>
                    <a:lstStyle/>
                    <a:p>
                      <a:pPr algn="l" fontAlgn="ctr"/>
                      <a:endParaRPr lang="ja-JP" altLang="en-US" sz="1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050">
                <a:tc>
                  <a:txBody>
                    <a:bodyPr/>
                    <a:lstStyle/>
                    <a:p>
                      <a:pPr algn="ctr" fontAlgn="ctr"/>
                      <a:r>
                        <a:rPr lang="en-US" sz="3200" b="0" i="0" u="none" strike="noStrike" baseline="0" dirty="0">
                          <a:solidFill>
                            <a:srgbClr val="000000"/>
                          </a:solidFill>
                          <a:effectLst/>
                          <a:latin typeface="Segoe UI" panose="020B0502040204020203" pitchFamily="34" charset="0"/>
                          <a:ea typeface="メイリオ" panose="020B0604030504040204" pitchFamily="50" charset="-128"/>
                        </a:rPr>
                        <a:t>BBB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altLang="ja-JP" sz="3200" b="0" i="0" u="none" strike="noStrike" baseline="0" dirty="0">
                          <a:solidFill>
                            <a:srgbClr val="000000"/>
                          </a:solidFill>
                          <a:effectLst/>
                          <a:latin typeface="Segoe UI" panose="020B0502040204020203" pitchFamily="34" charset="0"/>
                          <a:ea typeface="メイリオ" panose="020B0604030504040204"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3200" b="0" i="0" u="none" strike="noStrike" baseline="0" dirty="0">
                          <a:solidFill>
                            <a:srgbClr val="000000"/>
                          </a:solidFill>
                          <a:effectLst/>
                          <a:latin typeface="Segoe UI" panose="020B0502040204020203" pitchFamily="34" charset="0"/>
                          <a:ea typeface="メイリオ" panose="020B0604030504040204" pitchFamily="50" charset="-128"/>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FF"/>
                    </a:solidFill>
                  </a:tcPr>
                </a:tc>
              </a:tr>
              <a:tr h="65616">
                <a:tc>
                  <a:txBody>
                    <a:bodyPr/>
                    <a:lstStyle/>
                    <a:p>
                      <a:pPr algn="l"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050">
                <a:tc>
                  <a:txBody>
                    <a:bodyPr/>
                    <a:lstStyle/>
                    <a:p>
                      <a:pPr algn="ctr" fontAlgn="ctr"/>
                      <a:r>
                        <a:rPr lang="en-US" sz="3200" b="0" i="0" u="none" strike="noStrike" baseline="0" dirty="0">
                          <a:solidFill>
                            <a:srgbClr val="000000"/>
                          </a:solidFill>
                          <a:effectLst/>
                          <a:latin typeface="Segoe UI" panose="020B0502040204020203" pitchFamily="34" charset="0"/>
                          <a:ea typeface="メイリオ" panose="020B0604030504040204" pitchFamily="50" charset="-128"/>
                        </a:rPr>
                        <a:t>CCC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altLang="ja-JP" sz="3200" b="0" i="0" u="none" strike="noStrike" baseline="0" dirty="0">
                          <a:solidFill>
                            <a:srgbClr val="000000"/>
                          </a:solidFill>
                          <a:effectLst/>
                          <a:latin typeface="Segoe UI" panose="020B0502040204020203" pitchFamily="34" charset="0"/>
                          <a:ea typeface="メイリオ" panose="020B0604030504040204" pitchFamily="50" charset="-128"/>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3200" b="0" i="0" u="none" strike="noStrike" baseline="0" dirty="0">
                          <a:solidFill>
                            <a:srgbClr val="000000"/>
                          </a:solidFill>
                          <a:effectLst/>
                          <a:latin typeface="Segoe UI" panose="020B0502040204020203" pitchFamily="34" charset="0"/>
                          <a:ea typeface="メイリオ" panose="020B0604030504040204" pitchFamily="50" charset="-128"/>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FF"/>
                    </a:solidFill>
                  </a:tcPr>
                </a:tc>
              </a:tr>
              <a:tr h="65616">
                <a:tc>
                  <a:txBody>
                    <a:bodyPr/>
                    <a:lstStyle/>
                    <a:p>
                      <a:pPr algn="l"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200" b="0" i="0" u="none" strike="noStrike" baseline="0" dirty="0">
                        <a:solidFill>
                          <a:srgbClr val="000000"/>
                        </a:solidFill>
                        <a:effectLst/>
                        <a:latin typeface="Segoe UI" panose="020B0502040204020203" pitchFamily="34" charset="0"/>
                        <a:ea typeface="メイリオ"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050">
                <a:tc>
                  <a:txBody>
                    <a:bodyPr/>
                    <a:lstStyle/>
                    <a:p>
                      <a:pPr algn="ctr" fontAlgn="ctr"/>
                      <a:r>
                        <a:rPr lang="en-US" sz="3200" b="0" i="0" u="none" strike="noStrike" baseline="0" dirty="0">
                          <a:solidFill>
                            <a:srgbClr val="000000"/>
                          </a:solidFill>
                          <a:effectLst/>
                          <a:latin typeface="Segoe UI" panose="020B0502040204020203" pitchFamily="34" charset="0"/>
                          <a:ea typeface="メイリオ" panose="020B0604030504040204" pitchFamily="50" charset="-128"/>
                        </a:rPr>
                        <a:t>DDD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altLang="ja-JP" sz="3200" b="0" i="0" u="none" strike="noStrike" baseline="0" dirty="0">
                          <a:solidFill>
                            <a:srgbClr val="000000"/>
                          </a:solidFill>
                          <a:effectLst/>
                          <a:latin typeface="Segoe UI" panose="020B0502040204020203" pitchFamily="34" charset="0"/>
                          <a:ea typeface="メイリオ" panose="020B0604030504040204" pitchFamily="50" charset="-128"/>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3200" b="0" i="0" u="none" strike="noStrike" baseline="0" dirty="0">
                          <a:solidFill>
                            <a:srgbClr val="000000"/>
                          </a:solidFill>
                          <a:effectLst/>
                          <a:latin typeface="Segoe UI" panose="020B0502040204020203" pitchFamily="34" charset="0"/>
                          <a:ea typeface="メイリオ" panose="020B0604030504040204" pitchFamily="50" charset="-128"/>
                        </a:rPr>
                        <a:t>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FF"/>
                    </a:solidFill>
                  </a:tcPr>
                </a:tc>
              </a:tr>
            </a:tbl>
          </a:graphicData>
        </a:graphic>
      </p:graphicFrame>
    </p:spTree>
    <p:extLst>
      <p:ext uri="{BB962C8B-B14F-4D97-AF65-F5344CB8AC3E}">
        <p14:creationId xmlns:p14="http://schemas.microsoft.com/office/powerpoint/2010/main" val="428379960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smtClean="0"/>
              <a:t>Sample : Clustered Column Store Index</a:t>
            </a:r>
            <a:endParaRPr kumimoji="1" lang="ja-JP" altLang="en-US" dirty="0"/>
          </a:p>
        </p:txBody>
      </p:sp>
      <p:sp>
        <p:nvSpPr>
          <p:cNvPr id="2" name="スライド番号プレースホルダー 1"/>
          <p:cNvSpPr>
            <a:spLocks noGrp="1"/>
          </p:cNvSpPr>
          <p:nvPr>
            <p:ph type="sldNum" sz="quarter" idx="12"/>
          </p:nvPr>
        </p:nvSpPr>
        <p:spPr/>
        <p:txBody>
          <a:bodyPr/>
          <a:lstStyle/>
          <a:p>
            <a:fld id="{6946C57F-C820-4AA6-B672-D9707FB7D946}" type="slidenum">
              <a:rPr kumimoji="1" lang="ja-JP" altLang="en-US" smtClean="0"/>
              <a:pPr/>
              <a:t>8</a:t>
            </a:fld>
            <a:endParaRPr kumimoji="1" lang="ja-JP" altLang="en-US" dirty="0"/>
          </a:p>
        </p:txBody>
      </p:sp>
      <p:sp>
        <p:nvSpPr>
          <p:cNvPr id="10" name="Rectangle 20"/>
          <p:cNvSpPr/>
          <p:nvPr/>
        </p:nvSpPr>
        <p:spPr>
          <a:xfrm>
            <a:off x="241573" y="1337022"/>
            <a:ext cx="11809312" cy="5268248"/>
          </a:xfrm>
          <a:prstGeom prst="rect">
            <a:avLst/>
          </a:prstGeom>
          <a:noFill/>
          <a:ln w="10795" cap="flat" cmpd="sng" algn="ctr">
            <a:solidFill>
              <a:schemeClr val="bg1">
                <a:lumMod val="50000"/>
              </a:schemeClr>
            </a:solidFill>
            <a:prstDash val="solid"/>
          </a:ln>
          <a:effectLst/>
        </p:spPr>
        <p:txBody>
          <a:bodyPr lIns="108000" tIns="72000" rIns="108000" bIns="72000" rtlCol="0" anchor="t">
            <a:noAutofit/>
          </a:bodyPr>
          <a:lstStyle/>
          <a:p>
            <a:r>
              <a:rPr lang="en-US" altLang="ja-JP" sz="2200" dirty="0">
                <a:solidFill>
                  <a:srgbClr val="008000"/>
                </a:solidFill>
                <a:latin typeface="ＭＳ ゴシック" panose="020B0609070205080204" pitchFamily="49" charset="-128"/>
                <a:ea typeface="ＭＳ ゴシック" panose="020B0609070205080204" pitchFamily="49" charset="-128"/>
              </a:rPr>
              <a:t>-- [RowStore]</a:t>
            </a:r>
            <a:r>
              <a:rPr lang="ja-JP" altLang="en-US" sz="2200" dirty="0">
                <a:solidFill>
                  <a:srgbClr val="008000"/>
                </a:solidFill>
                <a:latin typeface="ＭＳ ゴシック" panose="020B0609070205080204" pitchFamily="49" charset="-128"/>
                <a:ea typeface="ＭＳ ゴシック" panose="020B0609070205080204" pitchFamily="49" charset="-128"/>
              </a:rPr>
              <a:t>テーブルを</a:t>
            </a:r>
            <a:r>
              <a:rPr lang="en-US" altLang="ja-JP" sz="2200" dirty="0">
                <a:solidFill>
                  <a:srgbClr val="008000"/>
                </a:solidFill>
                <a:latin typeface="ＭＳ ゴシック" panose="020B0609070205080204" pitchFamily="49" charset="-128"/>
                <a:ea typeface="ＭＳ ゴシック" panose="020B0609070205080204" pitchFamily="49" charset="-128"/>
              </a:rPr>
              <a:t>[ColStore]</a:t>
            </a:r>
            <a:r>
              <a:rPr lang="ja-JP" altLang="en-US" sz="2200" dirty="0">
                <a:solidFill>
                  <a:srgbClr val="008000"/>
                </a:solidFill>
                <a:latin typeface="ＭＳ ゴシック" panose="020B0609070205080204" pitchFamily="49" charset="-128"/>
                <a:ea typeface="ＭＳ ゴシック" panose="020B0609070205080204" pitchFamily="49" charset="-128"/>
              </a:rPr>
              <a:t>テーブルとしてコピー</a:t>
            </a:r>
            <a:endParaRPr lang="ja-JP" altLang="en-US" sz="2200" dirty="0">
              <a:solidFill>
                <a:prstClr val="black"/>
              </a:solidFill>
              <a:latin typeface="ＭＳ ゴシック" panose="020B0609070205080204" pitchFamily="49" charset="-128"/>
              <a:ea typeface="ＭＳ ゴシック" panose="020B0609070205080204" pitchFamily="49" charset="-128"/>
            </a:endParaRPr>
          </a:p>
          <a:p>
            <a:r>
              <a:rPr lang="en-US" altLang="ja-JP" sz="2200" dirty="0">
                <a:solidFill>
                  <a:srgbClr val="0000FF"/>
                </a:solidFill>
                <a:latin typeface="ＭＳ ゴシック" panose="020B0609070205080204" pitchFamily="49" charset="-128"/>
                <a:ea typeface="ＭＳ ゴシック" panose="020B0609070205080204" pitchFamily="49" charset="-128"/>
              </a:rPr>
              <a:t>SELECT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INTO</a:t>
            </a:r>
            <a:r>
              <a:rPr lang="en-US" altLang="ja-JP" sz="2200" dirty="0">
                <a:solidFill>
                  <a:prstClr val="black"/>
                </a:solidFill>
                <a:latin typeface="ＭＳ ゴシック" panose="020B0609070205080204" pitchFamily="49" charset="-128"/>
                <a:ea typeface="ＭＳ ゴシック" panose="020B0609070205080204" pitchFamily="49" charset="-128"/>
              </a:rPr>
              <a:t> ColStore </a:t>
            </a:r>
            <a:r>
              <a:rPr lang="en-US" altLang="ja-JP" sz="2200" dirty="0">
                <a:solidFill>
                  <a:srgbClr val="0000FF"/>
                </a:solidFill>
                <a:latin typeface="ＭＳ ゴシック" panose="020B0609070205080204" pitchFamily="49" charset="-128"/>
                <a:ea typeface="ＭＳ ゴシック" panose="020B0609070205080204" pitchFamily="49" charset="-128"/>
              </a:rPr>
              <a:t>FROM</a:t>
            </a:r>
            <a:r>
              <a:rPr lang="en-US" altLang="ja-JP" sz="2200" dirty="0">
                <a:solidFill>
                  <a:prstClr val="black"/>
                </a:solidFill>
                <a:latin typeface="ＭＳ ゴシック" panose="020B0609070205080204" pitchFamily="49" charset="-128"/>
                <a:ea typeface="ＭＳ ゴシック" panose="020B0609070205080204" pitchFamily="49" charset="-128"/>
              </a:rPr>
              <a:t> RowStore</a:t>
            </a:r>
          </a:p>
          <a:p>
            <a:pPr>
              <a:spcBef>
                <a:spcPts val="1200"/>
              </a:spcBef>
            </a:pPr>
            <a:r>
              <a:rPr lang="en-US" altLang="ja-JP" sz="2200" dirty="0">
                <a:solidFill>
                  <a:srgbClr val="008000"/>
                </a:solidFill>
                <a:latin typeface="ＭＳ ゴシック" panose="020B0609070205080204" pitchFamily="49" charset="-128"/>
                <a:ea typeface="ＭＳ ゴシック" panose="020B0609070205080204" pitchFamily="49" charset="-128"/>
              </a:rPr>
              <a:t>-- </a:t>
            </a:r>
            <a:r>
              <a:rPr lang="ja-JP" altLang="en-US" sz="2200" dirty="0">
                <a:solidFill>
                  <a:srgbClr val="008000"/>
                </a:solidFill>
                <a:latin typeface="ＭＳ ゴシック" panose="020B0609070205080204" pitchFamily="49" charset="-128"/>
                <a:ea typeface="ＭＳ ゴシック" panose="020B0609070205080204" pitchFamily="49" charset="-128"/>
              </a:rPr>
              <a:t>クラスター化列ストア インデックスの作成</a:t>
            </a:r>
            <a:endParaRPr lang="ja-JP" altLang="en-US" sz="2200" dirty="0">
              <a:solidFill>
                <a:prstClr val="black"/>
              </a:solidFill>
              <a:latin typeface="ＭＳ ゴシック" panose="020B0609070205080204" pitchFamily="49" charset="-128"/>
              <a:ea typeface="ＭＳ ゴシック" panose="020B0609070205080204" pitchFamily="49" charset="-128"/>
            </a:endParaRPr>
          </a:p>
          <a:p>
            <a:r>
              <a:rPr lang="en-US" altLang="ja-JP" sz="2200" dirty="0">
                <a:solidFill>
                  <a:srgbClr val="0000FF"/>
                </a:solidFill>
                <a:latin typeface="ＭＳ ゴシック" panose="020B0609070205080204" pitchFamily="49" charset="-128"/>
                <a:ea typeface="ＭＳ ゴシック" panose="020B0609070205080204" pitchFamily="49" charset="-128"/>
              </a:rPr>
              <a:t>CREATE</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CLUSTERED</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COLUMNSTORE</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INDEX</a:t>
            </a:r>
            <a:r>
              <a:rPr lang="en-US" altLang="ja-JP" sz="2200" dirty="0">
                <a:solidFill>
                  <a:prstClr val="black"/>
                </a:solidFill>
                <a:latin typeface="ＭＳ ゴシック" panose="020B0609070205080204" pitchFamily="49" charset="-128"/>
                <a:ea typeface="ＭＳ ゴシック" panose="020B0609070205080204" pitchFamily="49" charset="-128"/>
              </a:rPr>
              <a:t> ccsi_ColStore </a:t>
            </a:r>
            <a:r>
              <a:rPr lang="en-US" altLang="ja-JP" sz="2200" dirty="0">
                <a:solidFill>
                  <a:srgbClr val="0000FF"/>
                </a:solidFill>
                <a:latin typeface="ＭＳ ゴシック" panose="020B0609070205080204" pitchFamily="49" charset="-128"/>
                <a:ea typeface="ＭＳ ゴシック" panose="020B0609070205080204" pitchFamily="49" charset="-128"/>
              </a:rPr>
              <a:t>ON</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smtClean="0">
                <a:solidFill>
                  <a:prstClr val="black"/>
                </a:solidFill>
                <a:latin typeface="ＭＳ ゴシック" panose="020B0609070205080204" pitchFamily="49" charset="-128"/>
                <a:ea typeface="ＭＳ ゴシック" panose="020B0609070205080204" pitchFamily="49" charset="-128"/>
              </a:rPr>
              <a:t>ColStore</a:t>
            </a:r>
          </a:p>
          <a:p>
            <a:pPr>
              <a:spcBef>
                <a:spcPts val="1200"/>
              </a:spcBef>
            </a:pPr>
            <a:r>
              <a:rPr lang="en-US" altLang="ja-JP" sz="2200" dirty="0">
                <a:solidFill>
                  <a:srgbClr val="008000"/>
                </a:solidFill>
                <a:latin typeface="ＭＳ ゴシック" panose="020B0609070205080204" pitchFamily="49" charset="-128"/>
                <a:ea typeface="ＭＳ ゴシック" panose="020B0609070205080204" pitchFamily="49" charset="-128"/>
              </a:rPr>
              <a:t>-- </a:t>
            </a:r>
            <a:r>
              <a:rPr lang="ja-JP" altLang="en-US" sz="2200" dirty="0">
                <a:solidFill>
                  <a:srgbClr val="008000"/>
                </a:solidFill>
                <a:latin typeface="ＭＳ ゴシック" panose="020B0609070205080204" pitchFamily="49" charset="-128"/>
                <a:ea typeface="ＭＳ ゴシック" panose="020B0609070205080204" pitchFamily="49" charset="-128"/>
              </a:rPr>
              <a:t>検証クエリー</a:t>
            </a:r>
            <a:endParaRPr lang="ja-JP" altLang="en-US" sz="2200" dirty="0">
              <a:solidFill>
                <a:prstClr val="black"/>
              </a:solidFill>
              <a:latin typeface="ＭＳ ゴシック" panose="020B0609070205080204" pitchFamily="49" charset="-128"/>
              <a:ea typeface="ＭＳ ゴシック" panose="020B0609070205080204" pitchFamily="49" charset="-128"/>
            </a:endParaRPr>
          </a:p>
          <a:p>
            <a:r>
              <a:rPr lang="en-US" altLang="ja-JP" sz="2200" dirty="0">
                <a:solidFill>
                  <a:srgbClr val="0000FF"/>
                </a:solidFill>
                <a:latin typeface="ＭＳ ゴシック" panose="020B0609070205080204" pitchFamily="49" charset="-128"/>
                <a:ea typeface="ＭＳ ゴシック" panose="020B0609070205080204" pitchFamily="49" charset="-128"/>
              </a:rPr>
              <a:t>SET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STATISTICS</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TIME</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ON</a:t>
            </a:r>
            <a:endParaRPr lang="en-US" altLang="ja-JP" sz="2200" dirty="0">
              <a:solidFill>
                <a:prstClr val="black"/>
              </a:solidFill>
              <a:latin typeface="ＭＳ ゴシック" panose="020B0609070205080204" pitchFamily="49" charset="-128"/>
              <a:ea typeface="ＭＳ ゴシック" panose="020B0609070205080204" pitchFamily="49" charset="-128"/>
            </a:endParaRPr>
          </a:p>
          <a:p>
            <a:r>
              <a:rPr lang="en-US" altLang="ja-JP" sz="2200" dirty="0">
                <a:solidFill>
                  <a:srgbClr val="0000FF"/>
                </a:solidFill>
                <a:latin typeface="ＭＳ ゴシック" panose="020B0609070205080204" pitchFamily="49" charset="-128"/>
                <a:ea typeface="ＭＳ ゴシック" panose="020B0609070205080204" pitchFamily="49" charset="-128"/>
              </a:rPr>
              <a:t>DBCC</a:t>
            </a:r>
            <a:r>
              <a:rPr lang="ja-JP" altLang="en-US"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prstClr val="black"/>
                </a:solidFill>
                <a:latin typeface="ＭＳ ゴシック" panose="020B0609070205080204" pitchFamily="49" charset="-128"/>
                <a:ea typeface="ＭＳ ゴシック" panose="020B0609070205080204" pitchFamily="49" charset="-128"/>
              </a:rPr>
              <a:t>DROPCLEANBUFFERS </a:t>
            </a:r>
            <a:r>
              <a:rPr lang="en-US" altLang="ja-JP" sz="2200" dirty="0">
                <a:solidFill>
                  <a:srgbClr val="008000"/>
                </a:solidFill>
                <a:latin typeface="ＭＳ ゴシック" panose="020B0609070205080204" pitchFamily="49" charset="-128"/>
                <a:ea typeface="ＭＳ ゴシック" panose="020B0609070205080204" pitchFamily="49" charset="-128"/>
              </a:rPr>
              <a:t>-- </a:t>
            </a:r>
            <a:r>
              <a:rPr lang="ja-JP" altLang="en-US" sz="2200" dirty="0">
                <a:solidFill>
                  <a:srgbClr val="008000"/>
                </a:solidFill>
                <a:latin typeface="ＭＳ ゴシック" panose="020B0609070205080204" pitchFamily="49" charset="-128"/>
                <a:ea typeface="ＭＳ ゴシック" panose="020B0609070205080204" pitchFamily="49" charset="-128"/>
              </a:rPr>
              <a:t>キャッシュのクリア</a:t>
            </a:r>
            <a:endParaRPr lang="ja-JP" altLang="en-US" sz="2200" dirty="0">
              <a:solidFill>
                <a:prstClr val="black"/>
              </a:solidFill>
              <a:latin typeface="ＭＳ ゴシック" panose="020B0609070205080204" pitchFamily="49" charset="-128"/>
              <a:ea typeface="ＭＳ ゴシック" panose="020B0609070205080204" pitchFamily="49" charset="-128"/>
            </a:endParaRPr>
          </a:p>
          <a:p>
            <a:r>
              <a:rPr lang="en-US" altLang="ja-JP" sz="2200" dirty="0">
                <a:solidFill>
                  <a:srgbClr val="0000FF"/>
                </a:solidFill>
                <a:latin typeface="ＭＳ ゴシック" panose="020B0609070205080204" pitchFamily="49" charset="-128"/>
                <a:ea typeface="ＭＳ ゴシック" panose="020B0609070205080204" pitchFamily="49" charset="-128"/>
              </a:rPr>
              <a:t>SELECT</a:t>
            </a:r>
            <a:r>
              <a:rPr lang="en-US" altLang="ja-JP" sz="2200" dirty="0">
                <a:solidFill>
                  <a:prstClr val="black"/>
                </a:solidFill>
                <a:latin typeface="ＭＳ ゴシック" panose="020B0609070205080204" pitchFamily="49" charset="-128"/>
                <a:ea typeface="ＭＳ ゴシック" panose="020B0609070205080204" pitchFamily="49" charset="-128"/>
              </a:rPr>
              <a:t> F2</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FF00FF"/>
                </a:solidFill>
                <a:latin typeface="ＭＳ ゴシック" panose="020B0609070205080204" pitchFamily="49" charset="-128"/>
                <a:ea typeface="ＭＳ ゴシック" panose="020B0609070205080204" pitchFamily="49" charset="-128"/>
              </a:rPr>
              <a:t>MAX</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F1</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FF00FF"/>
                </a:solidFill>
                <a:latin typeface="ＭＳ ゴシック" panose="020B0609070205080204" pitchFamily="49" charset="-128"/>
                <a:ea typeface="ＭＳ ゴシック" panose="020B0609070205080204" pitchFamily="49" charset="-128"/>
              </a:rPr>
              <a:t>MIN</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F1</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FF00FF"/>
                </a:solidFill>
                <a:latin typeface="ＭＳ ゴシック" panose="020B0609070205080204" pitchFamily="49" charset="-128"/>
                <a:ea typeface="ＭＳ ゴシック" panose="020B0609070205080204" pitchFamily="49" charset="-128"/>
              </a:rPr>
              <a:t>COUNT</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F2</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FROM</a:t>
            </a:r>
            <a:r>
              <a:rPr lang="en-US" altLang="ja-JP" sz="2200" dirty="0">
                <a:solidFill>
                  <a:prstClr val="black"/>
                </a:solidFill>
                <a:latin typeface="ＭＳ ゴシック" panose="020B0609070205080204" pitchFamily="49" charset="-128"/>
                <a:ea typeface="ＭＳ ゴシック" panose="020B0609070205080204" pitchFamily="49" charset="-128"/>
              </a:rPr>
              <a:t> RowStore </a:t>
            </a:r>
            <a:r>
              <a:rPr lang="en-US" altLang="ja-JP" sz="2200" dirty="0">
                <a:solidFill>
                  <a:srgbClr val="0000FF"/>
                </a:solidFill>
                <a:latin typeface="ＭＳ ゴシック" panose="020B0609070205080204" pitchFamily="49" charset="-128"/>
                <a:ea typeface="ＭＳ ゴシック" panose="020B0609070205080204" pitchFamily="49" charset="-128"/>
              </a:rPr>
              <a:t>GROUP</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BY</a:t>
            </a:r>
            <a:r>
              <a:rPr lang="en-US" altLang="ja-JP" sz="2200" dirty="0">
                <a:solidFill>
                  <a:prstClr val="black"/>
                </a:solidFill>
                <a:latin typeface="ＭＳ ゴシック" panose="020B0609070205080204" pitchFamily="49" charset="-128"/>
                <a:ea typeface="ＭＳ ゴシック" panose="020B0609070205080204" pitchFamily="49" charset="-128"/>
              </a:rPr>
              <a:t> F2   </a:t>
            </a:r>
            <a:r>
              <a:rPr lang="en-US" altLang="ja-JP" sz="2200" dirty="0">
                <a:solidFill>
                  <a:srgbClr val="008000"/>
                </a:solidFill>
                <a:latin typeface="ＭＳ ゴシック" panose="020B0609070205080204" pitchFamily="49" charset="-128"/>
                <a:ea typeface="ＭＳ ゴシック" panose="020B0609070205080204" pitchFamily="49" charset="-128"/>
              </a:rPr>
              <a:t>-- </a:t>
            </a:r>
            <a:r>
              <a:rPr lang="en-US" altLang="ja-JP" sz="2200" dirty="0" smtClean="0">
                <a:solidFill>
                  <a:srgbClr val="008000"/>
                </a:solidFill>
                <a:latin typeface="ＭＳ ゴシック" panose="020B0609070205080204" pitchFamily="49" charset="-128"/>
                <a:ea typeface="ＭＳ ゴシック" panose="020B0609070205080204" pitchFamily="49" charset="-128"/>
              </a:rPr>
              <a:t>xxx </a:t>
            </a:r>
            <a:r>
              <a:rPr lang="ja-JP" altLang="en-US" sz="2200" dirty="0">
                <a:solidFill>
                  <a:srgbClr val="008000"/>
                </a:solidFill>
                <a:latin typeface="ＭＳ ゴシック" panose="020B0609070205080204" pitchFamily="49" charset="-128"/>
                <a:ea typeface="ＭＳ ゴシック" panose="020B0609070205080204" pitchFamily="49" charset="-128"/>
              </a:rPr>
              <a:t>ミリ秒</a:t>
            </a:r>
            <a:endParaRPr lang="ja-JP" altLang="en-US" sz="2200" dirty="0">
              <a:solidFill>
                <a:prstClr val="black"/>
              </a:solidFill>
              <a:latin typeface="ＭＳ ゴシック" panose="020B0609070205080204" pitchFamily="49" charset="-128"/>
              <a:ea typeface="ＭＳ ゴシック" panose="020B0609070205080204" pitchFamily="49" charset="-128"/>
            </a:endParaRPr>
          </a:p>
          <a:p>
            <a:pPr>
              <a:spcBef>
                <a:spcPts val="1200"/>
              </a:spcBef>
            </a:pPr>
            <a:r>
              <a:rPr lang="en-US" altLang="ja-JP" sz="2200" dirty="0" smtClean="0">
                <a:solidFill>
                  <a:srgbClr val="0000FF"/>
                </a:solidFill>
                <a:latin typeface="ＭＳ ゴシック" panose="020B0609070205080204" pitchFamily="49" charset="-128"/>
                <a:ea typeface="ＭＳ ゴシック" panose="020B0609070205080204" pitchFamily="49" charset="-128"/>
              </a:rPr>
              <a:t>DBCC</a:t>
            </a:r>
            <a:r>
              <a:rPr lang="ja-JP" altLang="en-US" sz="2200" dirty="0" smtClean="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prstClr val="black"/>
                </a:solidFill>
                <a:latin typeface="ＭＳ ゴシック" panose="020B0609070205080204" pitchFamily="49" charset="-128"/>
                <a:ea typeface="ＭＳ ゴシック" panose="020B0609070205080204" pitchFamily="49" charset="-128"/>
              </a:rPr>
              <a:t>DROPCLEANBUFFERS </a:t>
            </a:r>
            <a:r>
              <a:rPr lang="en-US" altLang="ja-JP" sz="2200" dirty="0">
                <a:solidFill>
                  <a:srgbClr val="008000"/>
                </a:solidFill>
                <a:latin typeface="ＭＳ ゴシック" panose="020B0609070205080204" pitchFamily="49" charset="-128"/>
                <a:ea typeface="ＭＳ ゴシック" panose="020B0609070205080204" pitchFamily="49" charset="-128"/>
              </a:rPr>
              <a:t>-- </a:t>
            </a:r>
            <a:r>
              <a:rPr lang="ja-JP" altLang="en-US" sz="2200" dirty="0">
                <a:solidFill>
                  <a:srgbClr val="008000"/>
                </a:solidFill>
                <a:latin typeface="ＭＳ ゴシック" panose="020B0609070205080204" pitchFamily="49" charset="-128"/>
                <a:ea typeface="ＭＳ ゴシック" panose="020B0609070205080204" pitchFamily="49" charset="-128"/>
              </a:rPr>
              <a:t>キャッシュのクリア</a:t>
            </a:r>
            <a:endParaRPr lang="ja-JP" altLang="en-US" sz="2200" dirty="0">
              <a:solidFill>
                <a:prstClr val="black"/>
              </a:solidFill>
              <a:latin typeface="ＭＳ ゴシック" panose="020B0609070205080204" pitchFamily="49" charset="-128"/>
              <a:ea typeface="ＭＳ ゴシック" panose="020B0609070205080204" pitchFamily="49" charset="-128"/>
            </a:endParaRPr>
          </a:p>
          <a:p>
            <a:r>
              <a:rPr lang="en-US" altLang="ja-JP" sz="2200" dirty="0">
                <a:solidFill>
                  <a:srgbClr val="0000FF"/>
                </a:solidFill>
                <a:latin typeface="ＭＳ ゴシック" panose="020B0609070205080204" pitchFamily="49" charset="-128"/>
                <a:ea typeface="ＭＳ ゴシック" panose="020B0609070205080204" pitchFamily="49" charset="-128"/>
              </a:rPr>
              <a:t>SELECT</a:t>
            </a:r>
            <a:r>
              <a:rPr lang="en-US" altLang="ja-JP" sz="2200" dirty="0">
                <a:solidFill>
                  <a:prstClr val="black"/>
                </a:solidFill>
                <a:latin typeface="ＭＳ ゴシック" panose="020B0609070205080204" pitchFamily="49" charset="-128"/>
                <a:ea typeface="ＭＳ ゴシック" panose="020B0609070205080204" pitchFamily="49" charset="-128"/>
              </a:rPr>
              <a:t> F2</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FF00FF"/>
                </a:solidFill>
                <a:latin typeface="ＭＳ ゴシック" panose="020B0609070205080204" pitchFamily="49" charset="-128"/>
                <a:ea typeface="ＭＳ ゴシック" panose="020B0609070205080204" pitchFamily="49" charset="-128"/>
              </a:rPr>
              <a:t>MAX</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F1</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FF00FF"/>
                </a:solidFill>
                <a:latin typeface="ＭＳ ゴシック" panose="020B0609070205080204" pitchFamily="49" charset="-128"/>
                <a:ea typeface="ＭＳ ゴシック" panose="020B0609070205080204" pitchFamily="49" charset="-128"/>
              </a:rPr>
              <a:t>MIN</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F1</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FF00FF"/>
                </a:solidFill>
                <a:latin typeface="ＭＳ ゴシック" panose="020B0609070205080204" pitchFamily="49" charset="-128"/>
                <a:ea typeface="ＭＳ ゴシック" panose="020B0609070205080204" pitchFamily="49" charset="-128"/>
              </a:rPr>
              <a:t>COUNT</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F2</a:t>
            </a:r>
            <a:r>
              <a:rPr lang="en-US" altLang="ja-JP" sz="2200" dirty="0">
                <a:solidFill>
                  <a:srgbClr val="808080"/>
                </a:solidFill>
                <a:latin typeface="ＭＳ ゴシック" panose="020B0609070205080204" pitchFamily="49" charset="-128"/>
                <a:ea typeface="ＭＳ ゴシック" panose="020B0609070205080204" pitchFamily="49" charset="-128"/>
              </a:rPr>
              <a:t>)</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FROM</a:t>
            </a:r>
            <a:r>
              <a:rPr lang="en-US" altLang="ja-JP" sz="2200" dirty="0">
                <a:solidFill>
                  <a:prstClr val="black"/>
                </a:solidFill>
                <a:latin typeface="ＭＳ ゴシック" panose="020B0609070205080204" pitchFamily="49" charset="-128"/>
                <a:ea typeface="ＭＳ ゴシック" panose="020B0609070205080204" pitchFamily="49" charset="-128"/>
              </a:rPr>
              <a:t> ColStore </a:t>
            </a:r>
            <a:r>
              <a:rPr lang="en-US" altLang="ja-JP" sz="2200" dirty="0">
                <a:solidFill>
                  <a:srgbClr val="0000FF"/>
                </a:solidFill>
                <a:latin typeface="ＭＳ ゴシック" panose="020B0609070205080204" pitchFamily="49" charset="-128"/>
                <a:ea typeface="ＭＳ ゴシック" panose="020B0609070205080204" pitchFamily="49" charset="-128"/>
              </a:rPr>
              <a:t>GROUP</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0000FF"/>
                </a:solidFill>
                <a:latin typeface="ＭＳ ゴシック" panose="020B0609070205080204" pitchFamily="49" charset="-128"/>
                <a:ea typeface="ＭＳ ゴシック" panose="020B0609070205080204" pitchFamily="49" charset="-128"/>
              </a:rPr>
              <a:t>BY</a:t>
            </a:r>
            <a:r>
              <a:rPr lang="en-US" altLang="ja-JP" sz="2200" dirty="0">
                <a:solidFill>
                  <a:prstClr val="black"/>
                </a:solidFill>
                <a:latin typeface="ＭＳ ゴシック" panose="020B0609070205080204" pitchFamily="49" charset="-128"/>
                <a:ea typeface="ＭＳ ゴシック" panose="020B0609070205080204" pitchFamily="49" charset="-128"/>
              </a:rPr>
              <a:t> F2   </a:t>
            </a:r>
            <a:r>
              <a:rPr lang="en-US" altLang="ja-JP" sz="2200" dirty="0">
                <a:solidFill>
                  <a:srgbClr val="008000"/>
                </a:solidFill>
                <a:latin typeface="ＭＳ ゴシック" panose="020B0609070205080204" pitchFamily="49" charset="-128"/>
                <a:ea typeface="ＭＳ ゴシック" panose="020B0609070205080204" pitchFamily="49" charset="-128"/>
              </a:rPr>
              <a:t>--  </a:t>
            </a:r>
            <a:r>
              <a:rPr lang="en-US" altLang="ja-JP" sz="2200" dirty="0" smtClean="0">
                <a:solidFill>
                  <a:srgbClr val="008000"/>
                </a:solidFill>
                <a:latin typeface="ＭＳ ゴシック" panose="020B0609070205080204" pitchFamily="49" charset="-128"/>
                <a:ea typeface="ＭＳ ゴシック" panose="020B0609070205080204" pitchFamily="49" charset="-128"/>
              </a:rPr>
              <a:t>xx </a:t>
            </a:r>
            <a:r>
              <a:rPr lang="ja-JP" altLang="en-US" sz="2200" dirty="0">
                <a:solidFill>
                  <a:srgbClr val="008000"/>
                </a:solidFill>
                <a:latin typeface="ＭＳ ゴシック" panose="020B0609070205080204" pitchFamily="49" charset="-128"/>
                <a:ea typeface="ＭＳ ゴシック" panose="020B0609070205080204" pitchFamily="49" charset="-128"/>
              </a:rPr>
              <a:t>ミリ</a:t>
            </a:r>
            <a:r>
              <a:rPr lang="ja-JP" altLang="en-US" sz="2200" dirty="0" smtClean="0">
                <a:solidFill>
                  <a:srgbClr val="008000"/>
                </a:solidFill>
                <a:latin typeface="ＭＳ ゴシック" panose="020B0609070205080204" pitchFamily="49" charset="-128"/>
                <a:ea typeface="ＭＳ ゴシック" panose="020B0609070205080204" pitchFamily="49" charset="-128"/>
              </a:rPr>
              <a:t>秒</a:t>
            </a:r>
            <a:endParaRPr lang="en-US" altLang="ja-JP" sz="2200" dirty="0" smtClean="0">
              <a:solidFill>
                <a:srgbClr val="008000"/>
              </a:solidFill>
              <a:latin typeface="ＭＳ ゴシック" panose="020B0609070205080204" pitchFamily="49" charset="-128"/>
              <a:ea typeface="ＭＳ ゴシック" panose="020B0609070205080204" pitchFamily="49" charset="-128"/>
            </a:endParaRPr>
          </a:p>
          <a:p>
            <a:pPr>
              <a:spcBef>
                <a:spcPts val="1200"/>
              </a:spcBef>
            </a:pPr>
            <a:r>
              <a:rPr lang="en-US" altLang="ja-JP" sz="2200" dirty="0" smtClean="0">
                <a:solidFill>
                  <a:srgbClr val="008000"/>
                </a:solidFill>
                <a:latin typeface="ＭＳ ゴシック" panose="020B0609070205080204" pitchFamily="49" charset="-128"/>
                <a:ea typeface="ＭＳ ゴシック" panose="020B0609070205080204" pitchFamily="49" charset="-128"/>
              </a:rPr>
              <a:t>-- </a:t>
            </a:r>
            <a:r>
              <a:rPr lang="ja-JP" altLang="en-US" sz="2200" dirty="0">
                <a:solidFill>
                  <a:srgbClr val="008000"/>
                </a:solidFill>
                <a:latin typeface="ＭＳ ゴシック" panose="020B0609070205080204" pitchFamily="49" charset="-128"/>
                <a:ea typeface="ＭＳ ゴシック" panose="020B0609070205080204" pitchFamily="49" charset="-128"/>
              </a:rPr>
              <a:t>サイズの検証（テーブル、インデックス）</a:t>
            </a:r>
            <a:endParaRPr lang="ja-JP" altLang="en-US" sz="2200" dirty="0">
              <a:solidFill>
                <a:prstClr val="black"/>
              </a:solidFill>
              <a:latin typeface="ＭＳ ゴシック" panose="020B0609070205080204" pitchFamily="49" charset="-128"/>
              <a:ea typeface="ＭＳ ゴシック" panose="020B0609070205080204" pitchFamily="49" charset="-128"/>
            </a:endParaRPr>
          </a:p>
          <a:p>
            <a:r>
              <a:rPr lang="en-US" altLang="ja-JP" sz="2200" dirty="0">
                <a:solidFill>
                  <a:srgbClr val="0000FF"/>
                </a:solidFill>
                <a:latin typeface="ＭＳ ゴシック" panose="020B0609070205080204" pitchFamily="49" charset="-128"/>
                <a:ea typeface="ＭＳ ゴシック" panose="020B0609070205080204" pitchFamily="49" charset="-128"/>
              </a:rPr>
              <a:t>EXEC</a:t>
            </a:r>
            <a:r>
              <a:rPr lang="en-US" altLang="ja-JP" sz="2200" dirty="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800000"/>
                </a:solidFill>
                <a:latin typeface="ＭＳ ゴシック" panose="020B0609070205080204" pitchFamily="49" charset="-128"/>
                <a:ea typeface="ＭＳ ゴシック" panose="020B0609070205080204" pitchFamily="49" charset="-128"/>
              </a:rPr>
              <a:t>SP_SPACEUSED</a:t>
            </a:r>
            <a:r>
              <a:rPr lang="en-US" altLang="ja-JP" sz="2200" dirty="0">
                <a:solidFill>
                  <a:srgbClr val="0000FF"/>
                </a:solidFill>
                <a:latin typeface="ＭＳ ゴシック" panose="020B0609070205080204" pitchFamily="49" charset="-128"/>
                <a:ea typeface="ＭＳ ゴシック" panose="020B0609070205080204" pitchFamily="49" charset="-128"/>
              </a:rPr>
              <a:t> </a:t>
            </a:r>
            <a:r>
              <a:rPr lang="en-US" altLang="ja-JP" sz="2200" dirty="0" smtClean="0">
                <a:solidFill>
                  <a:prstClr val="black"/>
                </a:solidFill>
                <a:latin typeface="ＭＳ ゴシック" panose="020B0609070205080204" pitchFamily="49" charset="-128"/>
                <a:ea typeface="ＭＳ ゴシック" panose="020B0609070205080204" pitchFamily="49" charset="-128"/>
              </a:rPr>
              <a:t>RowStore	</a:t>
            </a:r>
            <a:r>
              <a:rPr lang="en-US" altLang="ja-JP" sz="2200" dirty="0" smtClean="0">
                <a:solidFill>
                  <a:srgbClr val="008000"/>
                </a:solidFill>
                <a:latin typeface="ＭＳ ゴシック" panose="020B0609070205080204" pitchFamily="49" charset="-128"/>
                <a:ea typeface="ＭＳ ゴシック" panose="020B0609070205080204" pitchFamily="49" charset="-128"/>
              </a:rPr>
              <a:t>-- </a:t>
            </a:r>
            <a:r>
              <a:rPr lang="en-US" altLang="ja-JP" sz="2200" dirty="0">
                <a:solidFill>
                  <a:srgbClr val="008000"/>
                </a:solidFill>
                <a:latin typeface="ＭＳ ゴシック" panose="020B0609070205080204" pitchFamily="49" charset="-128"/>
                <a:ea typeface="ＭＳ ゴシック" panose="020B0609070205080204" pitchFamily="49" charset="-128"/>
              </a:rPr>
              <a:t>EXEC sp_MStablespace RowStore</a:t>
            </a:r>
          </a:p>
          <a:p>
            <a:r>
              <a:rPr lang="en-US" altLang="ja-JP" sz="2200" dirty="0" smtClean="0">
                <a:solidFill>
                  <a:srgbClr val="0000FF"/>
                </a:solidFill>
                <a:latin typeface="ＭＳ ゴシック" panose="020B0609070205080204" pitchFamily="49" charset="-128"/>
                <a:ea typeface="ＭＳ ゴシック" panose="020B0609070205080204" pitchFamily="49" charset="-128"/>
              </a:rPr>
              <a:t>EXEC</a:t>
            </a:r>
            <a:r>
              <a:rPr lang="en-US" altLang="ja-JP" sz="2200" dirty="0" smtClean="0">
                <a:solidFill>
                  <a:prstClr val="black"/>
                </a:solidFill>
                <a:latin typeface="ＭＳ ゴシック" panose="020B0609070205080204" pitchFamily="49" charset="-128"/>
                <a:ea typeface="ＭＳ ゴシック" panose="020B0609070205080204" pitchFamily="49" charset="-128"/>
              </a:rPr>
              <a:t> </a:t>
            </a:r>
            <a:r>
              <a:rPr lang="en-US" altLang="ja-JP" sz="2200" dirty="0">
                <a:solidFill>
                  <a:srgbClr val="800000"/>
                </a:solidFill>
                <a:latin typeface="ＭＳ ゴシック" panose="020B0609070205080204" pitchFamily="49" charset="-128"/>
                <a:ea typeface="ＭＳ ゴシック" panose="020B0609070205080204" pitchFamily="49" charset="-128"/>
              </a:rPr>
              <a:t>SP_SPACEUSED</a:t>
            </a:r>
            <a:r>
              <a:rPr lang="en-US" altLang="ja-JP" sz="2200" dirty="0">
                <a:solidFill>
                  <a:srgbClr val="0000FF"/>
                </a:solidFill>
                <a:latin typeface="ＭＳ ゴシック" panose="020B0609070205080204" pitchFamily="49" charset="-128"/>
                <a:ea typeface="ＭＳ ゴシック" panose="020B0609070205080204" pitchFamily="49" charset="-128"/>
              </a:rPr>
              <a:t> </a:t>
            </a:r>
            <a:r>
              <a:rPr lang="en-US" altLang="ja-JP" sz="2200" dirty="0" smtClean="0">
                <a:solidFill>
                  <a:prstClr val="black"/>
                </a:solidFill>
                <a:latin typeface="ＭＳ ゴシック" panose="020B0609070205080204" pitchFamily="49" charset="-128"/>
                <a:ea typeface="ＭＳ ゴシック" panose="020B0609070205080204" pitchFamily="49" charset="-128"/>
              </a:rPr>
              <a:t>ColStore	</a:t>
            </a:r>
            <a:r>
              <a:rPr lang="en-US" altLang="ja-JP" sz="2200" dirty="0" smtClean="0">
                <a:solidFill>
                  <a:srgbClr val="008000"/>
                </a:solidFill>
                <a:latin typeface="ＭＳ ゴシック" panose="020B0609070205080204" pitchFamily="49" charset="-128"/>
                <a:ea typeface="ＭＳ ゴシック" panose="020B0609070205080204" pitchFamily="49" charset="-128"/>
              </a:rPr>
              <a:t>-- </a:t>
            </a:r>
            <a:r>
              <a:rPr lang="en-US" altLang="ja-JP" sz="2200" dirty="0">
                <a:solidFill>
                  <a:srgbClr val="008000"/>
                </a:solidFill>
                <a:latin typeface="ＭＳ ゴシック" panose="020B0609070205080204" pitchFamily="49" charset="-128"/>
                <a:ea typeface="ＭＳ ゴシック" panose="020B0609070205080204" pitchFamily="49" charset="-128"/>
              </a:rPr>
              <a:t>EXEC sp_MStablespace ColStore</a:t>
            </a:r>
          </a:p>
          <a:p>
            <a:endParaRPr lang="ja-JP" altLang="en-US" sz="220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7935414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946C57F-C820-4AA6-B672-D9707FB7D946}" type="slidenum">
              <a:rPr kumimoji="1" lang="ja-JP" altLang="en-US" smtClean="0"/>
              <a:pPr/>
              <a:t>9</a:t>
            </a:fld>
            <a:endParaRPr kumimoji="1" lang="ja-JP" altLang="en-US" dirty="0"/>
          </a:p>
        </p:txBody>
      </p:sp>
      <p:sp>
        <p:nvSpPr>
          <p:cNvPr id="3" name="タイトル 2"/>
          <p:cNvSpPr>
            <a:spLocks noGrp="1"/>
          </p:cNvSpPr>
          <p:nvPr>
            <p:ph type="title"/>
          </p:nvPr>
        </p:nvSpPr>
        <p:spPr/>
        <p:txBody>
          <a:bodyPr/>
          <a:lstStyle/>
          <a:p>
            <a:r>
              <a:rPr lang="ja-JP" altLang="en-US" dirty="0"/>
              <a:t>インメモリ </a:t>
            </a:r>
            <a:r>
              <a:rPr lang="en-US" altLang="ja-JP" b="1" dirty="0" smtClean="0"/>
              <a:t>OLTP</a:t>
            </a:r>
            <a:r>
              <a:rPr lang="ja-JP" altLang="en-US" dirty="0" smtClean="0"/>
              <a:t>（インメモリ最適化）</a:t>
            </a:r>
            <a:endParaRPr kumimoji="1" lang="ja-JP" altLang="en-US" dirty="0"/>
          </a:p>
        </p:txBody>
      </p:sp>
      <p:sp>
        <p:nvSpPr>
          <p:cNvPr id="4" name="コンテンツ プレースホルダー 3"/>
          <p:cNvSpPr>
            <a:spLocks noGrp="1"/>
          </p:cNvSpPr>
          <p:nvPr>
            <p:ph idx="1"/>
          </p:nvPr>
        </p:nvSpPr>
        <p:spPr/>
        <p:txBody>
          <a:bodyPr>
            <a:normAutofit/>
          </a:bodyPr>
          <a:lstStyle/>
          <a:p>
            <a:r>
              <a:rPr lang="ja-JP" altLang="en-US" sz="2800" dirty="0"/>
              <a:t>テーブルと</a:t>
            </a:r>
            <a:r>
              <a:rPr lang="ja-JP" altLang="en-US" sz="2800" dirty="0" smtClean="0"/>
              <a:t>ストアドプロシージャを</a:t>
            </a:r>
            <a:r>
              <a:rPr lang="ja-JP" altLang="en-US" sz="2800" dirty="0"/>
              <a:t>メモリに配置させること</a:t>
            </a:r>
            <a:r>
              <a:rPr lang="ja-JP" altLang="en-US" sz="2800" dirty="0" smtClean="0"/>
              <a:t>で高速化</a:t>
            </a:r>
            <a:endParaRPr lang="ja-JP" altLang="en-US" sz="2800" dirty="0"/>
          </a:p>
          <a:p>
            <a:r>
              <a:rPr lang="ja-JP" altLang="en-US" sz="2800" dirty="0"/>
              <a:t>新規および既存の </a:t>
            </a:r>
            <a:r>
              <a:rPr lang="en-US" altLang="ja-JP" sz="2800" b="1" dirty="0"/>
              <a:t>SQL Server </a:t>
            </a:r>
            <a:r>
              <a:rPr lang="ja-JP" altLang="en-US" sz="2800" dirty="0"/>
              <a:t>システムにおいて平均 </a:t>
            </a:r>
            <a:r>
              <a:rPr lang="en-US" altLang="ja-JP" sz="2800" b="1" dirty="0"/>
              <a:t>10</a:t>
            </a:r>
            <a:r>
              <a:rPr lang="en-US" altLang="ja-JP" sz="2800" dirty="0"/>
              <a:t> </a:t>
            </a:r>
            <a:r>
              <a:rPr lang="ja-JP" altLang="en-US" sz="2800" dirty="0"/>
              <a:t>倍高速化</a:t>
            </a:r>
          </a:p>
          <a:p>
            <a:r>
              <a:rPr lang="ja-JP" altLang="en-US" sz="2800" dirty="0"/>
              <a:t>複数ユーザーでの追加・更新・削除</a:t>
            </a:r>
            <a:r>
              <a:rPr lang="ja-JP" altLang="en-US" sz="2800" dirty="0" smtClean="0"/>
              <a:t>操作など同時</a:t>
            </a:r>
            <a:r>
              <a:rPr lang="ja-JP" altLang="en-US" sz="2800" dirty="0"/>
              <a:t>実行性が極めて</a:t>
            </a:r>
            <a:r>
              <a:rPr lang="ja-JP" altLang="en-US" sz="2800" dirty="0" smtClean="0"/>
              <a:t>高い</a:t>
            </a:r>
            <a:endParaRPr lang="en-US" altLang="ja-JP" sz="2800" dirty="0" smtClean="0"/>
          </a:p>
          <a:p>
            <a:r>
              <a:rPr lang="ja-JP" altLang="en-US" sz="2800" dirty="0" smtClean="0"/>
              <a:t>アプリケーション</a:t>
            </a:r>
            <a:r>
              <a:rPr lang="ja-JP" altLang="en-US" sz="2800" dirty="0"/>
              <a:t>には</a:t>
            </a:r>
            <a:r>
              <a:rPr lang="ja-JP" altLang="en-US" sz="2800" dirty="0" smtClean="0"/>
              <a:t>透過的</a:t>
            </a:r>
            <a:endParaRPr lang="en-US" altLang="ja-JP" sz="2800" dirty="0" smtClean="0"/>
          </a:p>
          <a:p>
            <a:pPr lvl="1">
              <a:spcBef>
                <a:spcPts val="600"/>
              </a:spcBef>
            </a:pPr>
            <a:r>
              <a:rPr lang="ja-JP" altLang="en-US" sz="2200" dirty="0" smtClean="0"/>
              <a:t>インメモリ </a:t>
            </a:r>
            <a:r>
              <a:rPr lang="en-US" altLang="ja-JP" sz="2200" b="1" dirty="0" smtClean="0"/>
              <a:t>OLTP</a:t>
            </a:r>
            <a:r>
              <a:rPr lang="en-US" altLang="ja-JP" sz="2200" dirty="0" smtClean="0"/>
              <a:t> </a:t>
            </a:r>
            <a:r>
              <a:rPr lang="ja-JP" altLang="en-US" sz="2200" dirty="0" smtClean="0"/>
              <a:t>固有のエラーがある</a:t>
            </a:r>
            <a:r>
              <a:rPr lang="en-US" altLang="ja-JP" sz="2200" dirty="0" smtClean="0"/>
              <a:t/>
            </a:r>
            <a:br>
              <a:rPr lang="en-US" altLang="ja-JP" sz="2200" dirty="0" smtClean="0"/>
            </a:br>
            <a:r>
              <a:rPr lang="ja-JP" altLang="en-US" sz="2200" dirty="0" smtClean="0"/>
              <a:t>のでエラー処理部分は見直しが必要</a:t>
            </a:r>
            <a:endParaRPr lang="en-US" altLang="ja-JP" sz="2200" dirty="0" smtClean="0"/>
          </a:p>
          <a:p>
            <a:r>
              <a:rPr lang="ja-JP" altLang="en-US" sz="2800" dirty="0" smtClean="0"/>
              <a:t>メモリ最適化アドバイザー</a:t>
            </a:r>
            <a:endParaRPr lang="en-US" altLang="ja-JP" sz="2800" dirty="0" smtClean="0"/>
          </a:p>
          <a:p>
            <a:pPr lvl="1"/>
            <a:r>
              <a:rPr lang="ja-JP" altLang="en-US" sz="2200" dirty="0"/>
              <a:t>既存</a:t>
            </a:r>
            <a:r>
              <a:rPr lang="ja-JP" altLang="en-US" sz="2200" dirty="0" smtClean="0"/>
              <a:t>のテーブルをメモリ最適化</a:t>
            </a:r>
            <a:r>
              <a:rPr lang="en-US" altLang="ja-JP" sz="2200" dirty="0" smtClean="0"/>
              <a:t/>
            </a:r>
            <a:br>
              <a:rPr lang="en-US" altLang="ja-JP" sz="2200" dirty="0" smtClean="0"/>
            </a:br>
            <a:r>
              <a:rPr lang="ja-JP" altLang="en-US" sz="2200" dirty="0" smtClean="0"/>
              <a:t>テーブルへ移行させるための</a:t>
            </a:r>
            <a:r>
              <a:rPr lang="en-US" altLang="ja-JP" sz="2200" dirty="0" smtClean="0"/>
              <a:t/>
            </a:r>
            <a:br>
              <a:rPr lang="en-US" altLang="ja-JP" sz="2200" dirty="0" smtClean="0"/>
            </a:br>
            <a:r>
              <a:rPr lang="ja-JP" altLang="en-US" sz="2200" dirty="0" smtClean="0"/>
              <a:t>ウィザード</a:t>
            </a:r>
            <a:endParaRPr lang="en-US" altLang="ja-JP" sz="2200" dirty="0" smtClean="0"/>
          </a:p>
          <a:p>
            <a:endParaRPr kumimoji="1" lang="ja-JP" altLang="en-US" sz="2600" dirty="0"/>
          </a:p>
        </p:txBody>
      </p:sp>
      <p:grpSp>
        <p:nvGrpSpPr>
          <p:cNvPr id="6" name="Group 1"/>
          <p:cNvGrpSpPr/>
          <p:nvPr/>
        </p:nvGrpSpPr>
        <p:grpSpPr>
          <a:xfrm>
            <a:off x="5683070" y="2993206"/>
            <a:ext cx="6439823" cy="3743350"/>
            <a:chOff x="5580063" y="3271442"/>
            <a:chExt cx="6400800" cy="3234515"/>
          </a:xfrm>
        </p:grpSpPr>
        <p:sp>
          <p:nvSpPr>
            <p:cNvPr id="7" name="Rectangle 83"/>
            <p:cNvSpPr/>
            <p:nvPr/>
          </p:nvSpPr>
          <p:spPr bwMode="auto">
            <a:xfrm>
              <a:off x="5580063" y="3271442"/>
              <a:ext cx="6400800" cy="3234515"/>
            </a:xfrm>
            <a:prstGeom prst="rect">
              <a:avLst/>
            </a:prstGeom>
            <a:noFill/>
            <a:ln>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133" fontAlgn="base">
                <a:spcBef>
                  <a:spcPct val="0"/>
                </a:spcBef>
                <a:spcAft>
                  <a:spcPct val="0"/>
                </a:spcAft>
              </a:pPr>
              <a:endParaRPr lang="en-US" sz="3200" dirty="0">
                <a:ln>
                  <a:solidFill>
                    <a:srgbClr val="FFFFFF">
                      <a:alpha val="0"/>
                    </a:srgbClr>
                  </a:solidFill>
                </a:ln>
                <a:solidFill>
                  <a:srgbClr val="FFFFFF"/>
                </a:solidFill>
                <a:latin typeface="メイリオ" pitchFamily="50" charset="-128"/>
                <a:ea typeface="メイリオ" pitchFamily="50" charset="-128"/>
                <a:cs typeface="メイリオ" pitchFamily="50" charset="-128"/>
              </a:endParaRPr>
            </a:p>
          </p:txBody>
        </p:sp>
        <p:sp>
          <p:nvSpPr>
            <p:cNvPr id="8" name="Rectangle 84"/>
            <p:cNvSpPr/>
            <p:nvPr/>
          </p:nvSpPr>
          <p:spPr bwMode="auto">
            <a:xfrm>
              <a:off x="5960128" y="3271442"/>
              <a:ext cx="2585168" cy="321151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133" fontAlgn="base">
                <a:spcBef>
                  <a:spcPct val="0"/>
                </a:spcBef>
                <a:spcAft>
                  <a:spcPct val="0"/>
                </a:spcAft>
              </a:pPr>
              <a:r>
                <a:rPr lang="ja-JP" altLang="en-US" sz="2000" b="1" dirty="0" smtClean="0">
                  <a:ln>
                    <a:solidFill>
                      <a:srgbClr val="FFFFFF">
                        <a:alpha val="0"/>
                      </a:srgbClr>
                    </a:solidFill>
                  </a:ln>
                  <a:solidFill>
                    <a:srgbClr val="505050"/>
                  </a:solidFill>
                  <a:latin typeface="メイリオ" pitchFamily="50" charset="-128"/>
                  <a:ea typeface="メイリオ" pitchFamily="50" charset="-128"/>
                  <a:cs typeface="メイリオ" pitchFamily="50" charset="-128"/>
                </a:rPr>
                <a:t>従来の方法</a:t>
              </a:r>
              <a:endParaRPr lang="en-US" sz="2000" b="1" dirty="0">
                <a:ln>
                  <a:solidFill>
                    <a:srgbClr val="FFFFFF">
                      <a:alpha val="0"/>
                    </a:srgbClr>
                  </a:solidFill>
                </a:ln>
                <a:solidFill>
                  <a:srgbClr val="505050"/>
                </a:solidFill>
                <a:latin typeface="メイリオ" pitchFamily="50" charset="-128"/>
                <a:ea typeface="メイリオ" pitchFamily="50" charset="-128"/>
                <a:cs typeface="メイリオ" pitchFamily="50" charset="-128"/>
              </a:endParaRPr>
            </a:p>
          </p:txBody>
        </p:sp>
        <p:grpSp>
          <p:nvGrpSpPr>
            <p:cNvPr id="9" name="Group 2"/>
            <p:cNvGrpSpPr/>
            <p:nvPr/>
          </p:nvGrpSpPr>
          <p:grpSpPr>
            <a:xfrm>
              <a:off x="6992403" y="3985348"/>
              <a:ext cx="520618" cy="473132"/>
              <a:chOff x="7199078" y="3780556"/>
              <a:chExt cx="520618" cy="473132"/>
            </a:xfrm>
          </p:grpSpPr>
          <p:sp>
            <p:nvSpPr>
              <p:cNvPr id="30" name="Round Same Side Corner Rectangle 24"/>
              <p:cNvSpPr/>
              <p:nvPr/>
            </p:nvSpPr>
            <p:spPr bwMode="auto">
              <a:xfrm>
                <a:off x="7199078" y="3780556"/>
                <a:ext cx="520618" cy="64224"/>
              </a:xfrm>
              <a:custGeom>
                <a:avLst/>
                <a:gdLst/>
                <a:ahLst/>
                <a:cxnLst/>
                <a:rect l="l" t="t" r="r" b="b"/>
                <a:pathLst>
                  <a:path w="2978870" h="367475">
                    <a:moveTo>
                      <a:pt x="2215797" y="171532"/>
                    </a:moveTo>
                    <a:lnTo>
                      <a:pt x="2215797" y="194591"/>
                    </a:lnTo>
                    <a:lnTo>
                      <a:pt x="2350501" y="194591"/>
                    </a:lnTo>
                    <a:lnTo>
                      <a:pt x="2350501" y="171532"/>
                    </a:lnTo>
                    <a:close/>
                    <a:moveTo>
                      <a:pt x="2415257" y="84395"/>
                    </a:moveTo>
                    <a:lnTo>
                      <a:pt x="2504657" y="84395"/>
                    </a:lnTo>
                    <a:lnTo>
                      <a:pt x="2504657" y="174124"/>
                    </a:lnTo>
                    <a:lnTo>
                      <a:pt x="2415257" y="174124"/>
                    </a:lnTo>
                    <a:close/>
                    <a:moveTo>
                      <a:pt x="2394626" y="63928"/>
                    </a:moveTo>
                    <a:lnTo>
                      <a:pt x="2394626" y="194591"/>
                    </a:lnTo>
                    <a:lnTo>
                      <a:pt x="2525288" y="194591"/>
                    </a:lnTo>
                    <a:lnTo>
                      <a:pt x="2525288" y="63928"/>
                    </a:lnTo>
                    <a:close/>
                    <a:moveTo>
                      <a:pt x="2579907" y="61914"/>
                    </a:moveTo>
                    <a:lnTo>
                      <a:pt x="2641028" y="128359"/>
                    </a:lnTo>
                    <a:lnTo>
                      <a:pt x="2580103" y="194591"/>
                    </a:lnTo>
                    <a:lnTo>
                      <a:pt x="2615359" y="194591"/>
                    </a:lnTo>
                    <a:lnTo>
                      <a:pt x="2658657" y="147522"/>
                    </a:lnTo>
                    <a:lnTo>
                      <a:pt x="2701954" y="194591"/>
                    </a:lnTo>
                    <a:lnTo>
                      <a:pt x="2737210" y="194591"/>
                    </a:lnTo>
                    <a:lnTo>
                      <a:pt x="2676285" y="128359"/>
                    </a:lnTo>
                    <a:lnTo>
                      <a:pt x="2737406" y="61914"/>
                    </a:lnTo>
                    <a:lnTo>
                      <a:pt x="2702150" y="61914"/>
                    </a:lnTo>
                    <a:lnTo>
                      <a:pt x="2658657" y="109196"/>
                    </a:lnTo>
                    <a:lnTo>
                      <a:pt x="2615164" y="61914"/>
                    </a:lnTo>
                    <a:close/>
                    <a:moveTo>
                      <a:pt x="142516" y="0"/>
                    </a:moveTo>
                    <a:lnTo>
                      <a:pt x="2836354" y="0"/>
                    </a:lnTo>
                    <a:cubicBezTo>
                      <a:pt x="2915063" y="0"/>
                      <a:pt x="2978870" y="63807"/>
                      <a:pt x="2978870" y="142516"/>
                    </a:cubicBezTo>
                    <a:lnTo>
                      <a:pt x="2978870" y="367475"/>
                    </a:lnTo>
                    <a:cubicBezTo>
                      <a:pt x="2931876" y="302273"/>
                      <a:pt x="2855153" y="260271"/>
                      <a:pt x="2768620" y="260271"/>
                    </a:cubicBezTo>
                    <a:lnTo>
                      <a:pt x="210250" y="260271"/>
                    </a:lnTo>
                    <a:cubicBezTo>
                      <a:pt x="123717" y="260271"/>
                      <a:pt x="46994" y="302273"/>
                      <a:pt x="0" y="367475"/>
                    </a:cubicBezTo>
                    <a:lnTo>
                      <a:pt x="0" y="142516"/>
                    </a:lnTo>
                    <a:cubicBezTo>
                      <a:pt x="0" y="63807"/>
                      <a:pt x="63807" y="0"/>
                      <a:pt x="142516" y="0"/>
                    </a:cubicBezTo>
                    <a:close/>
                  </a:path>
                </a:pathLst>
              </a:custGeom>
              <a:solidFill>
                <a:schemeClr val="accent5"/>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02"/>
                <a:endParaRPr lang="en-US" sz="1600" dirty="0">
                  <a:ln>
                    <a:solidFill>
                      <a:srgbClr val="FFFFFF">
                        <a:alpha val="0"/>
                      </a:srgbClr>
                    </a:solidFill>
                  </a:ln>
                  <a:solidFill>
                    <a:srgbClr val="505050"/>
                  </a:solidFill>
                  <a:latin typeface="メイリオ" pitchFamily="50" charset="-128"/>
                  <a:ea typeface="メイリオ" pitchFamily="50" charset="-128"/>
                  <a:cs typeface="メイリオ" pitchFamily="50" charset="-128"/>
                </a:endParaRPr>
              </a:p>
            </p:txBody>
          </p:sp>
          <p:sp>
            <p:nvSpPr>
              <p:cNvPr id="31" name="Rounded Rectangle 8"/>
              <p:cNvSpPr/>
              <p:nvPr/>
            </p:nvSpPr>
            <p:spPr bwMode="auto">
              <a:xfrm>
                <a:off x="7199078" y="3836864"/>
                <a:ext cx="520618" cy="416824"/>
              </a:xfrm>
              <a:custGeom>
                <a:avLst/>
                <a:gdLst/>
                <a:ahLst/>
                <a:cxnLst/>
                <a:rect l="l" t="t" r="r" b="b"/>
                <a:pathLst>
                  <a:path w="2978870" h="2384982">
                    <a:moveTo>
                      <a:pt x="351958" y="124689"/>
                    </a:moveTo>
                    <a:cubicBezTo>
                      <a:pt x="243589" y="124689"/>
                      <a:pt x="155739" y="212539"/>
                      <a:pt x="155739" y="320908"/>
                    </a:cubicBezTo>
                    <a:lnTo>
                      <a:pt x="155739" y="2064074"/>
                    </a:lnTo>
                    <a:cubicBezTo>
                      <a:pt x="155739" y="2172443"/>
                      <a:pt x="243589" y="2260293"/>
                      <a:pt x="351958" y="2260293"/>
                    </a:cubicBezTo>
                    <a:lnTo>
                      <a:pt x="2626912" y="2260293"/>
                    </a:lnTo>
                    <a:cubicBezTo>
                      <a:pt x="2735281" y="2260293"/>
                      <a:pt x="2823131" y="2172443"/>
                      <a:pt x="2823131" y="2064074"/>
                    </a:cubicBezTo>
                    <a:lnTo>
                      <a:pt x="2823131" y="320908"/>
                    </a:lnTo>
                    <a:cubicBezTo>
                      <a:pt x="2823131" y="212539"/>
                      <a:pt x="2735281" y="124689"/>
                      <a:pt x="2626912" y="124689"/>
                    </a:cubicBezTo>
                    <a:close/>
                    <a:moveTo>
                      <a:pt x="261680" y="0"/>
                    </a:moveTo>
                    <a:lnTo>
                      <a:pt x="2717190" y="0"/>
                    </a:lnTo>
                    <a:cubicBezTo>
                      <a:pt x="2861712" y="0"/>
                      <a:pt x="2978870" y="117158"/>
                      <a:pt x="2978870" y="261680"/>
                    </a:cubicBezTo>
                    <a:lnTo>
                      <a:pt x="2978870" y="2123302"/>
                    </a:lnTo>
                    <a:cubicBezTo>
                      <a:pt x="2978870" y="2267824"/>
                      <a:pt x="2861712" y="2384982"/>
                      <a:pt x="2717190" y="2384982"/>
                    </a:cubicBezTo>
                    <a:lnTo>
                      <a:pt x="261680" y="2384982"/>
                    </a:lnTo>
                    <a:cubicBezTo>
                      <a:pt x="117158" y="2384982"/>
                      <a:pt x="0" y="2267824"/>
                      <a:pt x="0" y="2123302"/>
                    </a:cubicBezTo>
                    <a:lnTo>
                      <a:pt x="0" y="261680"/>
                    </a:lnTo>
                    <a:cubicBezTo>
                      <a:pt x="0" y="117158"/>
                      <a:pt x="117158" y="0"/>
                      <a:pt x="261680" y="0"/>
                    </a:cubicBezTo>
                    <a:close/>
                  </a:path>
                </a:pathLst>
              </a:custGeom>
              <a:solidFill>
                <a:schemeClr val="accent5"/>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02"/>
                <a:endParaRPr lang="en-US" sz="1600" dirty="0">
                  <a:ln>
                    <a:solidFill>
                      <a:srgbClr val="FFFFFF">
                        <a:alpha val="0"/>
                      </a:srgbClr>
                    </a:solidFill>
                  </a:ln>
                  <a:solidFill>
                    <a:srgbClr val="505050"/>
                  </a:solidFill>
                  <a:latin typeface="メイリオ" pitchFamily="50" charset="-128"/>
                  <a:ea typeface="メイリオ" pitchFamily="50" charset="-128"/>
                  <a:cs typeface="メイリオ" pitchFamily="50" charset="-128"/>
                </a:endParaRPr>
              </a:p>
            </p:txBody>
          </p:sp>
          <p:sp>
            <p:nvSpPr>
              <p:cNvPr id="32" name="Freeform 91"/>
              <p:cNvSpPr/>
              <p:nvPr/>
            </p:nvSpPr>
            <p:spPr bwMode="auto">
              <a:xfrm>
                <a:off x="7297118" y="3923559"/>
                <a:ext cx="324538" cy="243433"/>
              </a:xfrm>
              <a:custGeom>
                <a:avLst/>
                <a:gdLst/>
                <a:ahLst/>
                <a:cxnLst/>
                <a:rect l="l" t="t" r="r" b="b"/>
                <a:pathLst>
                  <a:path w="1012332" h="759341">
                    <a:moveTo>
                      <a:pt x="697992" y="338803"/>
                    </a:moveTo>
                    <a:cubicBezTo>
                      <a:pt x="661462" y="338803"/>
                      <a:pt x="631848" y="368417"/>
                      <a:pt x="631848" y="404947"/>
                    </a:cubicBezTo>
                    <a:cubicBezTo>
                      <a:pt x="631848" y="441477"/>
                      <a:pt x="661462" y="471091"/>
                      <a:pt x="697992" y="471091"/>
                    </a:cubicBezTo>
                    <a:cubicBezTo>
                      <a:pt x="734522" y="471091"/>
                      <a:pt x="764136" y="441477"/>
                      <a:pt x="764136" y="404947"/>
                    </a:cubicBezTo>
                    <a:cubicBezTo>
                      <a:pt x="764136" y="368417"/>
                      <a:pt x="734522" y="338803"/>
                      <a:pt x="697992" y="338803"/>
                    </a:cubicBezTo>
                    <a:close/>
                    <a:moveTo>
                      <a:pt x="256251" y="300944"/>
                    </a:moveTo>
                    <a:lnTo>
                      <a:pt x="256251" y="358981"/>
                    </a:lnTo>
                    <a:lnTo>
                      <a:pt x="198214" y="358981"/>
                    </a:lnTo>
                    <a:lnTo>
                      <a:pt x="198214" y="424380"/>
                    </a:lnTo>
                    <a:lnTo>
                      <a:pt x="256251" y="424380"/>
                    </a:lnTo>
                    <a:lnTo>
                      <a:pt x="256251" y="482417"/>
                    </a:lnTo>
                    <a:lnTo>
                      <a:pt x="321650" y="482417"/>
                    </a:lnTo>
                    <a:lnTo>
                      <a:pt x="321650" y="424380"/>
                    </a:lnTo>
                    <a:lnTo>
                      <a:pt x="379687" y="424380"/>
                    </a:lnTo>
                    <a:lnTo>
                      <a:pt x="379687" y="358981"/>
                    </a:lnTo>
                    <a:lnTo>
                      <a:pt x="321650" y="358981"/>
                    </a:lnTo>
                    <a:lnTo>
                      <a:pt x="321650" y="300944"/>
                    </a:lnTo>
                    <a:close/>
                    <a:moveTo>
                      <a:pt x="777659" y="239656"/>
                    </a:moveTo>
                    <a:cubicBezTo>
                      <a:pt x="760077" y="239656"/>
                      <a:pt x="745824" y="253909"/>
                      <a:pt x="745824" y="271491"/>
                    </a:cubicBezTo>
                    <a:cubicBezTo>
                      <a:pt x="745824" y="289073"/>
                      <a:pt x="760077" y="303326"/>
                      <a:pt x="777659" y="303326"/>
                    </a:cubicBezTo>
                    <a:cubicBezTo>
                      <a:pt x="795241" y="303326"/>
                      <a:pt x="809494" y="289073"/>
                      <a:pt x="809494" y="271491"/>
                    </a:cubicBezTo>
                    <a:cubicBezTo>
                      <a:pt x="809494" y="253909"/>
                      <a:pt x="795241" y="239656"/>
                      <a:pt x="777659" y="239656"/>
                    </a:cubicBezTo>
                    <a:close/>
                    <a:moveTo>
                      <a:pt x="840567" y="176829"/>
                    </a:moveTo>
                    <a:cubicBezTo>
                      <a:pt x="822985" y="176829"/>
                      <a:pt x="808732" y="191082"/>
                      <a:pt x="808732" y="208664"/>
                    </a:cubicBezTo>
                    <a:cubicBezTo>
                      <a:pt x="808732" y="226246"/>
                      <a:pt x="822985" y="240499"/>
                      <a:pt x="840567" y="240499"/>
                    </a:cubicBezTo>
                    <a:cubicBezTo>
                      <a:pt x="858149" y="240499"/>
                      <a:pt x="872402" y="226246"/>
                      <a:pt x="872402" y="208664"/>
                    </a:cubicBezTo>
                    <a:cubicBezTo>
                      <a:pt x="872402" y="191082"/>
                      <a:pt x="858149" y="176829"/>
                      <a:pt x="840567" y="176829"/>
                    </a:cubicBezTo>
                    <a:close/>
                    <a:moveTo>
                      <a:pt x="714751" y="176829"/>
                    </a:moveTo>
                    <a:cubicBezTo>
                      <a:pt x="697169" y="176829"/>
                      <a:pt x="682916" y="191082"/>
                      <a:pt x="682916" y="208664"/>
                    </a:cubicBezTo>
                    <a:cubicBezTo>
                      <a:pt x="682916" y="226246"/>
                      <a:pt x="697169" y="240499"/>
                      <a:pt x="714751" y="240499"/>
                    </a:cubicBezTo>
                    <a:cubicBezTo>
                      <a:pt x="732333" y="240499"/>
                      <a:pt x="746586" y="226246"/>
                      <a:pt x="746586" y="208664"/>
                    </a:cubicBezTo>
                    <a:cubicBezTo>
                      <a:pt x="746586" y="191082"/>
                      <a:pt x="732333" y="176829"/>
                      <a:pt x="714751" y="176829"/>
                    </a:cubicBezTo>
                    <a:close/>
                    <a:moveTo>
                      <a:pt x="205068" y="124095"/>
                    </a:moveTo>
                    <a:cubicBezTo>
                      <a:pt x="168538" y="124095"/>
                      <a:pt x="138924" y="153709"/>
                      <a:pt x="138924" y="190239"/>
                    </a:cubicBezTo>
                    <a:cubicBezTo>
                      <a:pt x="138924" y="226769"/>
                      <a:pt x="168538" y="256383"/>
                      <a:pt x="205068" y="256383"/>
                    </a:cubicBezTo>
                    <a:cubicBezTo>
                      <a:pt x="241598" y="256383"/>
                      <a:pt x="271212" y="226769"/>
                      <a:pt x="271212" y="190239"/>
                    </a:cubicBezTo>
                    <a:cubicBezTo>
                      <a:pt x="271212" y="153709"/>
                      <a:pt x="241598" y="124095"/>
                      <a:pt x="205068" y="124095"/>
                    </a:cubicBezTo>
                    <a:close/>
                    <a:moveTo>
                      <a:pt x="777659" y="110337"/>
                    </a:moveTo>
                    <a:cubicBezTo>
                      <a:pt x="760077" y="110337"/>
                      <a:pt x="745824" y="124590"/>
                      <a:pt x="745824" y="142172"/>
                    </a:cubicBezTo>
                    <a:cubicBezTo>
                      <a:pt x="745824" y="159754"/>
                      <a:pt x="760077" y="174007"/>
                      <a:pt x="777659" y="174007"/>
                    </a:cubicBezTo>
                    <a:cubicBezTo>
                      <a:pt x="795241" y="174007"/>
                      <a:pt x="809494" y="159754"/>
                      <a:pt x="809494" y="142172"/>
                    </a:cubicBezTo>
                    <a:cubicBezTo>
                      <a:pt x="809494" y="124590"/>
                      <a:pt x="795241" y="110337"/>
                      <a:pt x="777659" y="110337"/>
                    </a:cubicBezTo>
                    <a:close/>
                    <a:moveTo>
                      <a:pt x="778004" y="52"/>
                    </a:moveTo>
                    <a:cubicBezTo>
                      <a:pt x="788596" y="-271"/>
                      <a:pt x="801866" y="895"/>
                      <a:pt x="819229" y="4367"/>
                    </a:cubicBezTo>
                    <a:cubicBezTo>
                      <a:pt x="1048226" y="110729"/>
                      <a:pt x="1072434" y="769541"/>
                      <a:pt x="897809" y="759222"/>
                    </a:cubicBezTo>
                    <a:cubicBezTo>
                      <a:pt x="718422" y="410766"/>
                      <a:pt x="340598" y="352424"/>
                      <a:pt x="119142" y="754460"/>
                    </a:cubicBezTo>
                    <a:cubicBezTo>
                      <a:pt x="-99932" y="701677"/>
                      <a:pt x="11588" y="-13889"/>
                      <a:pt x="223916" y="6748"/>
                    </a:cubicBezTo>
                    <a:cubicBezTo>
                      <a:pt x="273526" y="1193"/>
                      <a:pt x="281861" y="14290"/>
                      <a:pt x="316786" y="21036"/>
                    </a:cubicBezTo>
                    <a:cubicBezTo>
                      <a:pt x="381080" y="56358"/>
                      <a:pt x="640239" y="66678"/>
                      <a:pt x="716835" y="21038"/>
                    </a:cubicBezTo>
                    <a:cubicBezTo>
                      <a:pt x="738563" y="15383"/>
                      <a:pt x="746229" y="1020"/>
                      <a:pt x="778004" y="52"/>
                    </a:cubicBezTo>
                    <a:close/>
                  </a:path>
                </a:pathLst>
              </a:custGeom>
              <a:solidFill>
                <a:schemeClr val="accent5"/>
              </a:solidFill>
              <a:ln>
                <a:noFill/>
              </a:ln>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endParaRPr lang="en-US" sz="1600" dirty="0">
                  <a:ln>
                    <a:solidFill>
                      <a:srgbClr val="FFFFFF">
                        <a:alpha val="0"/>
                      </a:srgbClr>
                    </a:solidFill>
                  </a:ln>
                  <a:solidFill>
                    <a:srgbClr val="505050"/>
                  </a:solidFill>
                  <a:latin typeface="メイリオ" pitchFamily="50" charset="-128"/>
                  <a:ea typeface="メイリオ" pitchFamily="50" charset="-128"/>
                  <a:cs typeface="メイリオ" pitchFamily="50" charset="-128"/>
                </a:endParaRPr>
              </a:p>
            </p:txBody>
          </p:sp>
        </p:grpSp>
        <p:grpSp>
          <p:nvGrpSpPr>
            <p:cNvPr id="10" name="Group 5"/>
            <p:cNvGrpSpPr/>
            <p:nvPr/>
          </p:nvGrpSpPr>
          <p:grpSpPr>
            <a:xfrm>
              <a:off x="6903445" y="5346498"/>
              <a:ext cx="698535" cy="700707"/>
              <a:chOff x="7158886" y="5561875"/>
              <a:chExt cx="601002" cy="602871"/>
            </a:xfrm>
          </p:grpSpPr>
          <p:sp>
            <p:nvSpPr>
              <p:cNvPr id="28" name="Freeform 93"/>
              <p:cNvSpPr/>
              <p:nvPr/>
            </p:nvSpPr>
            <p:spPr>
              <a:xfrm flipH="1">
                <a:off x="7158886" y="5561875"/>
                <a:ext cx="322878" cy="602871"/>
              </a:xfrm>
              <a:custGeom>
                <a:avLst/>
                <a:gdLst/>
                <a:ahLst/>
                <a:cxnLst/>
                <a:rect l="l" t="t" r="r" b="b"/>
                <a:pathLst>
                  <a:path w="2362200" h="3441700">
                    <a:moveTo>
                      <a:pt x="107950" y="2076450"/>
                    </a:moveTo>
                    <a:lnTo>
                      <a:pt x="107950" y="3155950"/>
                    </a:lnTo>
                    <a:lnTo>
                      <a:pt x="1416050" y="3340100"/>
                    </a:lnTo>
                    <a:lnTo>
                      <a:pt x="1416050" y="2133600"/>
                    </a:lnTo>
                    <a:close/>
                    <a:moveTo>
                      <a:pt x="107950" y="1774825"/>
                    </a:moveTo>
                    <a:lnTo>
                      <a:pt x="107950" y="1984375"/>
                    </a:lnTo>
                    <a:lnTo>
                      <a:pt x="1422400" y="2035175"/>
                    </a:lnTo>
                    <a:lnTo>
                      <a:pt x="1422400" y="1790700"/>
                    </a:lnTo>
                    <a:close/>
                    <a:moveTo>
                      <a:pt x="1422400" y="1457325"/>
                    </a:moveTo>
                    <a:lnTo>
                      <a:pt x="111125" y="1470025"/>
                    </a:lnTo>
                    <a:lnTo>
                      <a:pt x="111125" y="1679575"/>
                    </a:lnTo>
                    <a:lnTo>
                      <a:pt x="1422400" y="1701800"/>
                    </a:lnTo>
                    <a:close/>
                    <a:moveTo>
                      <a:pt x="1428750" y="1117600"/>
                    </a:moveTo>
                    <a:lnTo>
                      <a:pt x="111125" y="1168400"/>
                    </a:lnTo>
                    <a:lnTo>
                      <a:pt x="111125" y="1381125"/>
                    </a:lnTo>
                    <a:lnTo>
                      <a:pt x="1428750" y="1362075"/>
                    </a:lnTo>
                    <a:close/>
                    <a:moveTo>
                      <a:pt x="1431925" y="777875"/>
                    </a:moveTo>
                    <a:lnTo>
                      <a:pt x="117475" y="863600"/>
                    </a:lnTo>
                    <a:lnTo>
                      <a:pt x="117475" y="1082675"/>
                    </a:lnTo>
                    <a:lnTo>
                      <a:pt x="1431925" y="1022350"/>
                    </a:lnTo>
                    <a:close/>
                    <a:moveTo>
                      <a:pt x="1431925" y="444500"/>
                    </a:moveTo>
                    <a:lnTo>
                      <a:pt x="120650" y="561975"/>
                    </a:lnTo>
                    <a:lnTo>
                      <a:pt x="120650" y="784225"/>
                    </a:lnTo>
                    <a:lnTo>
                      <a:pt x="1431925" y="692150"/>
                    </a:lnTo>
                    <a:close/>
                    <a:moveTo>
                      <a:pt x="1435100" y="107950"/>
                    </a:moveTo>
                    <a:lnTo>
                      <a:pt x="123825" y="263525"/>
                    </a:lnTo>
                    <a:lnTo>
                      <a:pt x="123825" y="476250"/>
                    </a:lnTo>
                    <a:lnTo>
                      <a:pt x="1435100" y="349250"/>
                    </a:lnTo>
                    <a:close/>
                    <a:moveTo>
                      <a:pt x="1568450" y="0"/>
                    </a:moveTo>
                    <a:lnTo>
                      <a:pt x="2362200" y="254000"/>
                    </a:lnTo>
                    <a:lnTo>
                      <a:pt x="2330450" y="3155950"/>
                    </a:lnTo>
                    <a:lnTo>
                      <a:pt x="1524000" y="3441700"/>
                    </a:lnTo>
                    <a:lnTo>
                      <a:pt x="0" y="3213100"/>
                    </a:lnTo>
                    <a:lnTo>
                      <a:pt x="0" y="196850"/>
                    </a:lnTo>
                    <a:close/>
                  </a:path>
                </a:pathLst>
              </a:custGeom>
              <a:solidFill>
                <a:schemeClr val="accent5"/>
              </a:solidFill>
              <a:ln w="9525" cap="flat" cmpd="sng" algn="ctr">
                <a:noFill/>
                <a:prstDash val="solid"/>
              </a:ln>
              <a:effectLst/>
            </p:spPr>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002" fontAlgn="base">
                  <a:spcBef>
                    <a:spcPct val="0"/>
                  </a:spcBef>
                  <a:spcAft>
                    <a:spcPct val="0"/>
                  </a:spcAft>
                  <a:defRPr/>
                </a:pPr>
                <a:endParaRPr lang="en-US" sz="1600" kern="0" dirty="0">
                  <a:ln>
                    <a:solidFill>
                      <a:srgbClr val="FFFFFF">
                        <a:alpha val="0"/>
                      </a:srgbClr>
                    </a:solidFill>
                  </a:ln>
                  <a:solidFill>
                    <a:srgbClr val="505050"/>
                  </a:solidFill>
                  <a:latin typeface="メイリオ" pitchFamily="50" charset="-128"/>
                  <a:ea typeface="メイリオ" pitchFamily="50" charset="-128"/>
                  <a:cs typeface="メイリオ" pitchFamily="50" charset="-128"/>
                </a:endParaRPr>
              </a:p>
            </p:txBody>
          </p:sp>
          <p:sp>
            <p:nvSpPr>
              <p:cNvPr id="29" name="Flowchart: Magnetic Disk 94"/>
              <p:cNvSpPr/>
              <p:nvPr>
                <p:custDataLst>
                  <p:tags r:id="rId2"/>
                </p:custDataLst>
              </p:nvPr>
            </p:nvSpPr>
            <p:spPr>
              <a:xfrm>
                <a:off x="7506461" y="5912534"/>
                <a:ext cx="253427" cy="252212"/>
              </a:xfrm>
              <a:prstGeom prst="flowChartMagneticDisk">
                <a:avLst/>
              </a:prstGeom>
              <a:solidFill>
                <a:schemeClr val="accent5"/>
              </a:solidFill>
              <a:ln w="12700" cap="flat" cmpd="sng" algn="ctr">
                <a:solidFill>
                  <a:schemeClr val="bg1"/>
                </a:solidFill>
                <a:prstDash val="solid"/>
              </a:ln>
              <a:effectLst/>
            </p:spPr>
            <p:txBody>
              <a:bodyPr wrap="none" rtlCol="0" anchor="ctr"/>
              <a:lstStyle/>
              <a:p>
                <a:pPr algn="ctr" defTabSz="1242851"/>
                <a:endParaRPr lang="en-US" sz="1600" kern="0" dirty="0">
                  <a:ln>
                    <a:solidFill>
                      <a:srgbClr val="FFFFFF">
                        <a:alpha val="0"/>
                      </a:srgbClr>
                    </a:solidFill>
                  </a:ln>
                  <a:solidFill>
                    <a:srgbClr val="FFFFFF"/>
                  </a:solidFill>
                  <a:latin typeface="メイリオ" pitchFamily="50" charset="-128"/>
                  <a:ea typeface="メイリオ" pitchFamily="50" charset="-128"/>
                  <a:cs typeface="メイリオ" pitchFamily="50" charset="-128"/>
                </a:endParaRPr>
              </a:p>
            </p:txBody>
          </p:sp>
        </p:grpSp>
        <p:sp>
          <p:nvSpPr>
            <p:cNvPr id="11" name="Down Arrow 95"/>
            <p:cNvSpPr/>
            <p:nvPr/>
          </p:nvSpPr>
          <p:spPr bwMode="auto">
            <a:xfrm>
              <a:off x="7176481" y="4725938"/>
              <a:ext cx="152462" cy="548640"/>
            </a:xfrm>
            <a:prstGeom prst="downArrow">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73" fontAlgn="base">
                <a:spcBef>
                  <a:spcPct val="0"/>
                </a:spcBef>
                <a:spcAft>
                  <a:spcPct val="0"/>
                </a:spcAft>
              </a:pPr>
              <a:endParaRPr lang="en-US" sz="1600" dirty="0">
                <a:ln>
                  <a:solidFill>
                    <a:srgbClr val="FFFFFF">
                      <a:alpha val="0"/>
                    </a:srgbClr>
                  </a:solidFill>
                </a:ln>
                <a:solidFill>
                  <a:srgbClr val="505050"/>
                </a:solidFill>
                <a:latin typeface="メイリオ" pitchFamily="50" charset="-128"/>
                <a:ea typeface="メイリオ" pitchFamily="50" charset="-128"/>
                <a:cs typeface="メイリオ" pitchFamily="50" charset="-128"/>
              </a:endParaRPr>
            </a:p>
          </p:txBody>
        </p:sp>
        <p:sp>
          <p:nvSpPr>
            <p:cNvPr id="12" name="Rectangle 96"/>
            <p:cNvSpPr/>
            <p:nvPr/>
          </p:nvSpPr>
          <p:spPr>
            <a:xfrm>
              <a:off x="7299596" y="4734319"/>
              <a:ext cx="1243584" cy="531881"/>
            </a:xfrm>
            <a:prstGeom prst="rect">
              <a:avLst/>
            </a:prstGeom>
          </p:spPr>
          <p:txBody>
            <a:bodyPr wrap="square" anchor="ctr">
              <a:spAutoFit/>
            </a:bodyPr>
            <a:lstStyle/>
            <a:p>
              <a:pPr algn="ctr" defTabSz="932133" fontAlgn="base">
                <a:spcBef>
                  <a:spcPct val="0"/>
                </a:spcBef>
                <a:spcAft>
                  <a:spcPct val="0"/>
                </a:spcAft>
                <a:buClr>
                  <a:srgbClr val="C2C2C2">
                    <a:lumMod val="75000"/>
                  </a:srgbClr>
                </a:buClr>
                <a:buSzPct val="100000"/>
              </a:pPr>
              <a:r>
                <a:rPr lang="en-US" sz="2000" dirty="0">
                  <a:ln>
                    <a:solidFill>
                      <a:srgbClr val="FFFFFF">
                        <a:alpha val="0"/>
                      </a:srgbClr>
                    </a:solidFill>
                  </a:ln>
                  <a:solidFill>
                    <a:srgbClr val="E81123"/>
                  </a:solidFill>
                  <a:latin typeface="メイリオ" pitchFamily="50" charset="-128"/>
                  <a:ea typeface="メイリオ" pitchFamily="50" charset="-128"/>
                  <a:cs typeface="メイリオ" pitchFamily="50" charset="-128"/>
                </a:rPr>
                <a:t>15,000 </a:t>
              </a:r>
              <a:endParaRPr lang="en-US" sz="1400" dirty="0" smtClean="0">
                <a:ln>
                  <a:solidFill>
                    <a:srgbClr val="FFFFFF">
                      <a:alpha val="0"/>
                    </a:srgbClr>
                  </a:solidFill>
                </a:ln>
                <a:solidFill>
                  <a:srgbClr val="E81123"/>
                </a:solidFill>
                <a:latin typeface="メイリオ" pitchFamily="50" charset="-128"/>
                <a:ea typeface="メイリオ" pitchFamily="50" charset="-128"/>
                <a:cs typeface="メイリオ" pitchFamily="50" charset="-128"/>
              </a:endParaRPr>
            </a:p>
            <a:p>
              <a:pPr algn="ctr" defTabSz="932133" fontAlgn="base">
                <a:spcBef>
                  <a:spcPct val="0"/>
                </a:spcBef>
                <a:spcAft>
                  <a:spcPct val="0"/>
                </a:spcAft>
                <a:buClr>
                  <a:srgbClr val="C2C2C2">
                    <a:lumMod val="75000"/>
                  </a:srgbClr>
                </a:buClr>
                <a:buSzPct val="100000"/>
              </a:pPr>
              <a:r>
                <a:rPr lang="ja-JP" altLang="en-US" sz="1400" dirty="0" smtClean="0">
                  <a:ln>
                    <a:solidFill>
                      <a:srgbClr val="FFFFFF">
                        <a:alpha val="0"/>
                      </a:srgbClr>
                    </a:solidFill>
                  </a:ln>
                  <a:solidFill>
                    <a:srgbClr val="505050"/>
                  </a:solidFill>
                  <a:latin typeface="メイリオ" pitchFamily="50" charset="-128"/>
                  <a:ea typeface="メイリオ" pitchFamily="50" charset="-128"/>
                  <a:cs typeface="メイリオ" pitchFamily="50" charset="-128"/>
                </a:rPr>
                <a:t>要求</a:t>
              </a:r>
              <a:r>
                <a:rPr lang="en-US" altLang="ja-JP" sz="1400" dirty="0" smtClean="0">
                  <a:ln>
                    <a:solidFill>
                      <a:srgbClr val="FFFFFF">
                        <a:alpha val="0"/>
                      </a:srgbClr>
                    </a:solidFill>
                  </a:ln>
                  <a:solidFill>
                    <a:srgbClr val="505050"/>
                  </a:solidFill>
                  <a:latin typeface="メイリオ" pitchFamily="50" charset="-128"/>
                  <a:ea typeface="メイリオ" pitchFamily="50" charset="-128"/>
                  <a:cs typeface="メイリオ" pitchFamily="50" charset="-128"/>
                </a:rPr>
                <a:t>/</a:t>
              </a:r>
              <a:r>
                <a:rPr lang="ja-JP" altLang="en-US" sz="1400" dirty="0">
                  <a:ln>
                    <a:solidFill>
                      <a:srgbClr val="FFFFFF">
                        <a:alpha val="0"/>
                      </a:srgbClr>
                    </a:solidFill>
                  </a:ln>
                  <a:solidFill>
                    <a:srgbClr val="505050"/>
                  </a:solidFill>
                  <a:latin typeface="メイリオ" pitchFamily="50" charset="-128"/>
                  <a:ea typeface="メイリオ" pitchFamily="50" charset="-128"/>
                  <a:cs typeface="メイリオ" pitchFamily="50" charset="-128"/>
                </a:rPr>
                <a:t>秒</a:t>
              </a:r>
              <a:endParaRPr lang="en-US" sz="1400" dirty="0">
                <a:ln>
                  <a:solidFill>
                    <a:srgbClr val="FFFFFF">
                      <a:alpha val="0"/>
                    </a:srgbClr>
                  </a:solidFill>
                </a:ln>
                <a:solidFill>
                  <a:srgbClr val="505050"/>
                </a:solidFill>
                <a:latin typeface="メイリオ" pitchFamily="50" charset="-128"/>
                <a:ea typeface="メイリオ" pitchFamily="50" charset="-128"/>
                <a:cs typeface="メイリオ" pitchFamily="50" charset="-128"/>
              </a:endParaRPr>
            </a:p>
          </p:txBody>
        </p:sp>
        <p:pic>
          <p:nvPicPr>
            <p:cNvPr id="13" name="Picture 27" descr="Z:\ppt\Microsoft Product Logos_OLD\SQL Server 20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7672" y="6158309"/>
              <a:ext cx="1290081" cy="27845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85"/>
            <p:cNvSpPr/>
            <p:nvPr/>
          </p:nvSpPr>
          <p:spPr bwMode="auto">
            <a:xfrm>
              <a:off x="8776142" y="3271442"/>
              <a:ext cx="2935019" cy="321133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133" fontAlgn="base">
                <a:spcBef>
                  <a:spcPct val="0"/>
                </a:spcBef>
                <a:spcAft>
                  <a:spcPct val="0"/>
                </a:spcAft>
              </a:pPr>
              <a:r>
                <a:rPr lang="ja-JP" altLang="en-US" sz="2000" b="1" dirty="0">
                  <a:ln>
                    <a:solidFill>
                      <a:srgbClr val="FFFFFF">
                        <a:alpha val="0"/>
                      </a:srgbClr>
                    </a:solidFill>
                  </a:ln>
                  <a:solidFill>
                    <a:srgbClr val="505050"/>
                  </a:solidFill>
                  <a:latin typeface="メイリオ" pitchFamily="50" charset="-128"/>
                  <a:ea typeface="メイリオ" pitchFamily="50" charset="-128"/>
                  <a:cs typeface="メイリオ" pitchFamily="50" charset="-128"/>
                </a:rPr>
                <a:t>インメモリで </a:t>
              </a:r>
              <a:r>
                <a:rPr lang="ja-JP" altLang="en-US" sz="1600" dirty="0">
                  <a:solidFill>
                    <a:srgbClr val="FFFFFF"/>
                  </a:solidFill>
                  <a:latin typeface="メイリオ" pitchFamily="50" charset="-128"/>
                  <a:ea typeface="メイリオ" pitchFamily="50" charset="-128"/>
                  <a:cs typeface="メイリオ" pitchFamily="50" charset="-128"/>
                </a:rPr>
                <a:t/>
              </a:r>
              <a:br>
                <a:rPr lang="ja-JP" altLang="en-US" sz="1600" dirty="0">
                  <a:solidFill>
                    <a:srgbClr val="FFFFFF"/>
                  </a:solidFill>
                  <a:latin typeface="メイリオ" pitchFamily="50" charset="-128"/>
                  <a:ea typeface="メイリオ" pitchFamily="50" charset="-128"/>
                  <a:cs typeface="メイリオ" pitchFamily="50" charset="-128"/>
                </a:rPr>
              </a:br>
              <a:r>
                <a:rPr lang="en-US" altLang="ja-JP" sz="2400" b="1" dirty="0">
                  <a:ln>
                    <a:solidFill>
                      <a:srgbClr val="FFFFFF">
                        <a:alpha val="0"/>
                      </a:srgbClr>
                    </a:solidFill>
                  </a:ln>
                  <a:solidFill>
                    <a:srgbClr val="008000"/>
                  </a:solidFill>
                  <a:latin typeface="メイリオ" pitchFamily="50" charset="-128"/>
                  <a:ea typeface="メイリオ" pitchFamily="50" charset="-128"/>
                  <a:cs typeface="メイリオ" pitchFamily="50" charset="-128"/>
                </a:rPr>
                <a:t>16</a:t>
              </a:r>
              <a:r>
                <a:rPr lang="ja-JP" altLang="en-US" sz="2400" b="1" dirty="0">
                  <a:ln>
                    <a:solidFill>
                      <a:srgbClr val="FFFFFF">
                        <a:alpha val="0"/>
                      </a:srgbClr>
                    </a:solidFill>
                  </a:ln>
                  <a:solidFill>
                    <a:srgbClr val="008000"/>
                  </a:solidFill>
                  <a:latin typeface="メイリオ" pitchFamily="50" charset="-128"/>
                  <a:ea typeface="メイリオ" pitchFamily="50" charset="-128"/>
                  <a:cs typeface="メイリオ" pitchFamily="50" charset="-128"/>
                </a:rPr>
                <a:t> 倍高速化</a:t>
              </a:r>
            </a:p>
          </p:txBody>
        </p:sp>
        <p:grpSp>
          <p:nvGrpSpPr>
            <p:cNvPr id="15" name="Group 4"/>
            <p:cNvGrpSpPr/>
            <p:nvPr/>
          </p:nvGrpSpPr>
          <p:grpSpPr>
            <a:xfrm>
              <a:off x="9983342" y="3985348"/>
              <a:ext cx="520618" cy="473132"/>
              <a:chOff x="9842970" y="3780556"/>
              <a:chExt cx="520618" cy="473132"/>
            </a:xfrm>
          </p:grpSpPr>
          <p:sp>
            <p:nvSpPr>
              <p:cNvPr id="25" name="Round Same Side Corner Rectangle 24"/>
              <p:cNvSpPr/>
              <p:nvPr/>
            </p:nvSpPr>
            <p:spPr bwMode="auto">
              <a:xfrm>
                <a:off x="9842970" y="3780556"/>
                <a:ext cx="520618" cy="64224"/>
              </a:xfrm>
              <a:custGeom>
                <a:avLst/>
                <a:gdLst/>
                <a:ahLst/>
                <a:cxnLst/>
                <a:rect l="l" t="t" r="r" b="b"/>
                <a:pathLst>
                  <a:path w="2978870" h="367475">
                    <a:moveTo>
                      <a:pt x="2215797" y="171532"/>
                    </a:moveTo>
                    <a:lnTo>
                      <a:pt x="2215797" y="194591"/>
                    </a:lnTo>
                    <a:lnTo>
                      <a:pt x="2350501" y="194591"/>
                    </a:lnTo>
                    <a:lnTo>
                      <a:pt x="2350501" y="171532"/>
                    </a:lnTo>
                    <a:close/>
                    <a:moveTo>
                      <a:pt x="2415257" y="84395"/>
                    </a:moveTo>
                    <a:lnTo>
                      <a:pt x="2504657" y="84395"/>
                    </a:lnTo>
                    <a:lnTo>
                      <a:pt x="2504657" y="174124"/>
                    </a:lnTo>
                    <a:lnTo>
                      <a:pt x="2415257" y="174124"/>
                    </a:lnTo>
                    <a:close/>
                    <a:moveTo>
                      <a:pt x="2394626" y="63928"/>
                    </a:moveTo>
                    <a:lnTo>
                      <a:pt x="2394626" y="194591"/>
                    </a:lnTo>
                    <a:lnTo>
                      <a:pt x="2525288" y="194591"/>
                    </a:lnTo>
                    <a:lnTo>
                      <a:pt x="2525288" y="63928"/>
                    </a:lnTo>
                    <a:close/>
                    <a:moveTo>
                      <a:pt x="2579907" y="61914"/>
                    </a:moveTo>
                    <a:lnTo>
                      <a:pt x="2641028" y="128359"/>
                    </a:lnTo>
                    <a:lnTo>
                      <a:pt x="2580103" y="194591"/>
                    </a:lnTo>
                    <a:lnTo>
                      <a:pt x="2615359" y="194591"/>
                    </a:lnTo>
                    <a:lnTo>
                      <a:pt x="2658657" y="147522"/>
                    </a:lnTo>
                    <a:lnTo>
                      <a:pt x="2701954" y="194591"/>
                    </a:lnTo>
                    <a:lnTo>
                      <a:pt x="2737210" y="194591"/>
                    </a:lnTo>
                    <a:lnTo>
                      <a:pt x="2676285" y="128359"/>
                    </a:lnTo>
                    <a:lnTo>
                      <a:pt x="2737406" y="61914"/>
                    </a:lnTo>
                    <a:lnTo>
                      <a:pt x="2702150" y="61914"/>
                    </a:lnTo>
                    <a:lnTo>
                      <a:pt x="2658657" y="109196"/>
                    </a:lnTo>
                    <a:lnTo>
                      <a:pt x="2615164" y="61914"/>
                    </a:lnTo>
                    <a:close/>
                    <a:moveTo>
                      <a:pt x="142516" y="0"/>
                    </a:moveTo>
                    <a:lnTo>
                      <a:pt x="2836354" y="0"/>
                    </a:lnTo>
                    <a:cubicBezTo>
                      <a:pt x="2915063" y="0"/>
                      <a:pt x="2978870" y="63807"/>
                      <a:pt x="2978870" y="142516"/>
                    </a:cubicBezTo>
                    <a:lnTo>
                      <a:pt x="2978870" y="367475"/>
                    </a:lnTo>
                    <a:cubicBezTo>
                      <a:pt x="2931876" y="302273"/>
                      <a:pt x="2855153" y="260271"/>
                      <a:pt x="2768620" y="260271"/>
                    </a:cubicBezTo>
                    <a:lnTo>
                      <a:pt x="210250" y="260271"/>
                    </a:lnTo>
                    <a:cubicBezTo>
                      <a:pt x="123717" y="260271"/>
                      <a:pt x="46994" y="302273"/>
                      <a:pt x="0" y="367475"/>
                    </a:cubicBezTo>
                    <a:lnTo>
                      <a:pt x="0" y="142516"/>
                    </a:lnTo>
                    <a:cubicBezTo>
                      <a:pt x="0" y="63807"/>
                      <a:pt x="63807" y="0"/>
                      <a:pt x="142516" y="0"/>
                    </a:cubicBezTo>
                    <a:close/>
                  </a:path>
                </a:pathLst>
              </a:custGeom>
              <a:solidFill>
                <a:schemeClr val="accent5"/>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02"/>
                <a:endParaRPr lang="en-US" sz="1600" dirty="0">
                  <a:ln>
                    <a:solidFill>
                      <a:srgbClr val="FFFFFF">
                        <a:alpha val="0"/>
                      </a:srgbClr>
                    </a:solidFill>
                  </a:ln>
                  <a:solidFill>
                    <a:srgbClr val="505050"/>
                  </a:solidFill>
                  <a:latin typeface="メイリオ" pitchFamily="50" charset="-128"/>
                  <a:ea typeface="メイリオ" pitchFamily="50" charset="-128"/>
                  <a:cs typeface="メイリオ" pitchFamily="50" charset="-128"/>
                </a:endParaRPr>
              </a:p>
            </p:txBody>
          </p:sp>
          <p:sp>
            <p:nvSpPr>
              <p:cNvPr id="26" name="Rounded Rectangle 8"/>
              <p:cNvSpPr/>
              <p:nvPr/>
            </p:nvSpPr>
            <p:spPr bwMode="auto">
              <a:xfrm>
                <a:off x="9842970" y="3836864"/>
                <a:ext cx="520618" cy="416824"/>
              </a:xfrm>
              <a:custGeom>
                <a:avLst/>
                <a:gdLst/>
                <a:ahLst/>
                <a:cxnLst/>
                <a:rect l="l" t="t" r="r" b="b"/>
                <a:pathLst>
                  <a:path w="2978870" h="2384982">
                    <a:moveTo>
                      <a:pt x="351958" y="124689"/>
                    </a:moveTo>
                    <a:cubicBezTo>
                      <a:pt x="243589" y="124689"/>
                      <a:pt x="155739" y="212539"/>
                      <a:pt x="155739" y="320908"/>
                    </a:cubicBezTo>
                    <a:lnTo>
                      <a:pt x="155739" y="2064074"/>
                    </a:lnTo>
                    <a:cubicBezTo>
                      <a:pt x="155739" y="2172443"/>
                      <a:pt x="243589" y="2260293"/>
                      <a:pt x="351958" y="2260293"/>
                    </a:cubicBezTo>
                    <a:lnTo>
                      <a:pt x="2626912" y="2260293"/>
                    </a:lnTo>
                    <a:cubicBezTo>
                      <a:pt x="2735281" y="2260293"/>
                      <a:pt x="2823131" y="2172443"/>
                      <a:pt x="2823131" y="2064074"/>
                    </a:cubicBezTo>
                    <a:lnTo>
                      <a:pt x="2823131" y="320908"/>
                    </a:lnTo>
                    <a:cubicBezTo>
                      <a:pt x="2823131" y="212539"/>
                      <a:pt x="2735281" y="124689"/>
                      <a:pt x="2626912" y="124689"/>
                    </a:cubicBezTo>
                    <a:close/>
                    <a:moveTo>
                      <a:pt x="261680" y="0"/>
                    </a:moveTo>
                    <a:lnTo>
                      <a:pt x="2717190" y="0"/>
                    </a:lnTo>
                    <a:cubicBezTo>
                      <a:pt x="2861712" y="0"/>
                      <a:pt x="2978870" y="117158"/>
                      <a:pt x="2978870" y="261680"/>
                    </a:cubicBezTo>
                    <a:lnTo>
                      <a:pt x="2978870" y="2123302"/>
                    </a:lnTo>
                    <a:cubicBezTo>
                      <a:pt x="2978870" y="2267824"/>
                      <a:pt x="2861712" y="2384982"/>
                      <a:pt x="2717190" y="2384982"/>
                    </a:cubicBezTo>
                    <a:lnTo>
                      <a:pt x="261680" y="2384982"/>
                    </a:lnTo>
                    <a:cubicBezTo>
                      <a:pt x="117158" y="2384982"/>
                      <a:pt x="0" y="2267824"/>
                      <a:pt x="0" y="2123302"/>
                    </a:cubicBezTo>
                    <a:lnTo>
                      <a:pt x="0" y="261680"/>
                    </a:lnTo>
                    <a:cubicBezTo>
                      <a:pt x="0" y="117158"/>
                      <a:pt x="117158" y="0"/>
                      <a:pt x="261680" y="0"/>
                    </a:cubicBezTo>
                    <a:close/>
                  </a:path>
                </a:pathLst>
              </a:custGeom>
              <a:solidFill>
                <a:schemeClr val="accent5"/>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02"/>
                <a:endParaRPr lang="en-US" sz="1600" dirty="0">
                  <a:ln>
                    <a:solidFill>
                      <a:srgbClr val="FFFFFF">
                        <a:alpha val="0"/>
                      </a:srgbClr>
                    </a:solidFill>
                  </a:ln>
                  <a:solidFill>
                    <a:srgbClr val="505050"/>
                  </a:solidFill>
                  <a:latin typeface="メイリオ" pitchFamily="50" charset="-128"/>
                  <a:ea typeface="メイリオ" pitchFamily="50" charset="-128"/>
                  <a:cs typeface="メイリオ" pitchFamily="50" charset="-128"/>
                </a:endParaRPr>
              </a:p>
            </p:txBody>
          </p:sp>
          <p:sp>
            <p:nvSpPr>
              <p:cNvPr id="27" name="Freeform 102"/>
              <p:cNvSpPr/>
              <p:nvPr/>
            </p:nvSpPr>
            <p:spPr bwMode="auto">
              <a:xfrm>
                <a:off x="9941010" y="3923559"/>
                <a:ext cx="324538" cy="243433"/>
              </a:xfrm>
              <a:custGeom>
                <a:avLst/>
                <a:gdLst/>
                <a:ahLst/>
                <a:cxnLst/>
                <a:rect l="l" t="t" r="r" b="b"/>
                <a:pathLst>
                  <a:path w="1012332" h="759341">
                    <a:moveTo>
                      <a:pt x="697992" y="338803"/>
                    </a:moveTo>
                    <a:cubicBezTo>
                      <a:pt x="661462" y="338803"/>
                      <a:pt x="631848" y="368417"/>
                      <a:pt x="631848" y="404947"/>
                    </a:cubicBezTo>
                    <a:cubicBezTo>
                      <a:pt x="631848" y="441477"/>
                      <a:pt x="661462" y="471091"/>
                      <a:pt x="697992" y="471091"/>
                    </a:cubicBezTo>
                    <a:cubicBezTo>
                      <a:pt x="734522" y="471091"/>
                      <a:pt x="764136" y="441477"/>
                      <a:pt x="764136" y="404947"/>
                    </a:cubicBezTo>
                    <a:cubicBezTo>
                      <a:pt x="764136" y="368417"/>
                      <a:pt x="734522" y="338803"/>
                      <a:pt x="697992" y="338803"/>
                    </a:cubicBezTo>
                    <a:close/>
                    <a:moveTo>
                      <a:pt x="256251" y="300944"/>
                    </a:moveTo>
                    <a:lnTo>
                      <a:pt x="256251" y="358981"/>
                    </a:lnTo>
                    <a:lnTo>
                      <a:pt x="198214" y="358981"/>
                    </a:lnTo>
                    <a:lnTo>
                      <a:pt x="198214" y="424380"/>
                    </a:lnTo>
                    <a:lnTo>
                      <a:pt x="256251" y="424380"/>
                    </a:lnTo>
                    <a:lnTo>
                      <a:pt x="256251" y="482417"/>
                    </a:lnTo>
                    <a:lnTo>
                      <a:pt x="321650" y="482417"/>
                    </a:lnTo>
                    <a:lnTo>
                      <a:pt x="321650" y="424380"/>
                    </a:lnTo>
                    <a:lnTo>
                      <a:pt x="379687" y="424380"/>
                    </a:lnTo>
                    <a:lnTo>
                      <a:pt x="379687" y="358981"/>
                    </a:lnTo>
                    <a:lnTo>
                      <a:pt x="321650" y="358981"/>
                    </a:lnTo>
                    <a:lnTo>
                      <a:pt x="321650" y="300944"/>
                    </a:lnTo>
                    <a:close/>
                    <a:moveTo>
                      <a:pt x="777659" y="239656"/>
                    </a:moveTo>
                    <a:cubicBezTo>
                      <a:pt x="760077" y="239656"/>
                      <a:pt x="745824" y="253909"/>
                      <a:pt x="745824" y="271491"/>
                    </a:cubicBezTo>
                    <a:cubicBezTo>
                      <a:pt x="745824" y="289073"/>
                      <a:pt x="760077" y="303326"/>
                      <a:pt x="777659" y="303326"/>
                    </a:cubicBezTo>
                    <a:cubicBezTo>
                      <a:pt x="795241" y="303326"/>
                      <a:pt x="809494" y="289073"/>
                      <a:pt x="809494" y="271491"/>
                    </a:cubicBezTo>
                    <a:cubicBezTo>
                      <a:pt x="809494" y="253909"/>
                      <a:pt x="795241" y="239656"/>
                      <a:pt x="777659" y="239656"/>
                    </a:cubicBezTo>
                    <a:close/>
                    <a:moveTo>
                      <a:pt x="840567" y="176829"/>
                    </a:moveTo>
                    <a:cubicBezTo>
                      <a:pt x="822985" y="176829"/>
                      <a:pt x="808732" y="191082"/>
                      <a:pt x="808732" y="208664"/>
                    </a:cubicBezTo>
                    <a:cubicBezTo>
                      <a:pt x="808732" y="226246"/>
                      <a:pt x="822985" y="240499"/>
                      <a:pt x="840567" y="240499"/>
                    </a:cubicBezTo>
                    <a:cubicBezTo>
                      <a:pt x="858149" y="240499"/>
                      <a:pt x="872402" y="226246"/>
                      <a:pt x="872402" y="208664"/>
                    </a:cubicBezTo>
                    <a:cubicBezTo>
                      <a:pt x="872402" y="191082"/>
                      <a:pt x="858149" y="176829"/>
                      <a:pt x="840567" y="176829"/>
                    </a:cubicBezTo>
                    <a:close/>
                    <a:moveTo>
                      <a:pt x="714751" y="176829"/>
                    </a:moveTo>
                    <a:cubicBezTo>
                      <a:pt x="697169" y="176829"/>
                      <a:pt x="682916" y="191082"/>
                      <a:pt x="682916" y="208664"/>
                    </a:cubicBezTo>
                    <a:cubicBezTo>
                      <a:pt x="682916" y="226246"/>
                      <a:pt x="697169" y="240499"/>
                      <a:pt x="714751" y="240499"/>
                    </a:cubicBezTo>
                    <a:cubicBezTo>
                      <a:pt x="732333" y="240499"/>
                      <a:pt x="746586" y="226246"/>
                      <a:pt x="746586" y="208664"/>
                    </a:cubicBezTo>
                    <a:cubicBezTo>
                      <a:pt x="746586" y="191082"/>
                      <a:pt x="732333" y="176829"/>
                      <a:pt x="714751" y="176829"/>
                    </a:cubicBezTo>
                    <a:close/>
                    <a:moveTo>
                      <a:pt x="205068" y="124095"/>
                    </a:moveTo>
                    <a:cubicBezTo>
                      <a:pt x="168538" y="124095"/>
                      <a:pt x="138924" y="153709"/>
                      <a:pt x="138924" y="190239"/>
                    </a:cubicBezTo>
                    <a:cubicBezTo>
                      <a:pt x="138924" y="226769"/>
                      <a:pt x="168538" y="256383"/>
                      <a:pt x="205068" y="256383"/>
                    </a:cubicBezTo>
                    <a:cubicBezTo>
                      <a:pt x="241598" y="256383"/>
                      <a:pt x="271212" y="226769"/>
                      <a:pt x="271212" y="190239"/>
                    </a:cubicBezTo>
                    <a:cubicBezTo>
                      <a:pt x="271212" y="153709"/>
                      <a:pt x="241598" y="124095"/>
                      <a:pt x="205068" y="124095"/>
                    </a:cubicBezTo>
                    <a:close/>
                    <a:moveTo>
                      <a:pt x="777659" y="110337"/>
                    </a:moveTo>
                    <a:cubicBezTo>
                      <a:pt x="760077" y="110337"/>
                      <a:pt x="745824" y="124590"/>
                      <a:pt x="745824" y="142172"/>
                    </a:cubicBezTo>
                    <a:cubicBezTo>
                      <a:pt x="745824" y="159754"/>
                      <a:pt x="760077" y="174007"/>
                      <a:pt x="777659" y="174007"/>
                    </a:cubicBezTo>
                    <a:cubicBezTo>
                      <a:pt x="795241" y="174007"/>
                      <a:pt x="809494" y="159754"/>
                      <a:pt x="809494" y="142172"/>
                    </a:cubicBezTo>
                    <a:cubicBezTo>
                      <a:pt x="809494" y="124590"/>
                      <a:pt x="795241" y="110337"/>
                      <a:pt x="777659" y="110337"/>
                    </a:cubicBezTo>
                    <a:close/>
                    <a:moveTo>
                      <a:pt x="778004" y="52"/>
                    </a:moveTo>
                    <a:cubicBezTo>
                      <a:pt x="788596" y="-271"/>
                      <a:pt x="801866" y="895"/>
                      <a:pt x="819229" y="4367"/>
                    </a:cubicBezTo>
                    <a:cubicBezTo>
                      <a:pt x="1048226" y="110729"/>
                      <a:pt x="1072434" y="769541"/>
                      <a:pt x="897809" y="759222"/>
                    </a:cubicBezTo>
                    <a:cubicBezTo>
                      <a:pt x="718422" y="410766"/>
                      <a:pt x="340598" y="352424"/>
                      <a:pt x="119142" y="754460"/>
                    </a:cubicBezTo>
                    <a:cubicBezTo>
                      <a:pt x="-99932" y="701677"/>
                      <a:pt x="11588" y="-13889"/>
                      <a:pt x="223916" y="6748"/>
                    </a:cubicBezTo>
                    <a:cubicBezTo>
                      <a:pt x="273526" y="1193"/>
                      <a:pt x="281861" y="14290"/>
                      <a:pt x="316786" y="21036"/>
                    </a:cubicBezTo>
                    <a:cubicBezTo>
                      <a:pt x="381080" y="56358"/>
                      <a:pt x="640239" y="66678"/>
                      <a:pt x="716835" y="21038"/>
                    </a:cubicBezTo>
                    <a:cubicBezTo>
                      <a:pt x="738563" y="15383"/>
                      <a:pt x="746229" y="1020"/>
                      <a:pt x="778004" y="52"/>
                    </a:cubicBezTo>
                    <a:close/>
                  </a:path>
                </a:pathLst>
              </a:custGeom>
              <a:solidFill>
                <a:schemeClr val="accent5"/>
              </a:solidFill>
              <a:ln>
                <a:noFill/>
              </a:ln>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endParaRPr lang="en-US" sz="1600" dirty="0">
                  <a:ln>
                    <a:solidFill>
                      <a:srgbClr val="FFFFFF">
                        <a:alpha val="0"/>
                      </a:srgbClr>
                    </a:solidFill>
                  </a:ln>
                  <a:solidFill>
                    <a:srgbClr val="505050"/>
                  </a:solidFill>
                  <a:latin typeface="メイリオ" pitchFamily="50" charset="-128"/>
                  <a:ea typeface="メイリオ" pitchFamily="50" charset="-128"/>
                  <a:cs typeface="メイリオ" pitchFamily="50" charset="-128"/>
                </a:endParaRPr>
              </a:p>
            </p:txBody>
          </p:sp>
        </p:grpSp>
        <p:sp>
          <p:nvSpPr>
            <p:cNvPr id="16" name="Rectangle 103"/>
            <p:cNvSpPr/>
            <p:nvPr/>
          </p:nvSpPr>
          <p:spPr>
            <a:xfrm>
              <a:off x="10276010" y="4734317"/>
              <a:ext cx="1525499" cy="531881"/>
            </a:xfrm>
            <a:prstGeom prst="rect">
              <a:avLst/>
            </a:prstGeom>
          </p:spPr>
          <p:txBody>
            <a:bodyPr wrap="square" anchor="ctr">
              <a:spAutoFit/>
            </a:bodyPr>
            <a:lstStyle/>
            <a:p>
              <a:pPr algn="ctr" defTabSz="932133" fontAlgn="base">
                <a:spcBef>
                  <a:spcPct val="0"/>
                </a:spcBef>
                <a:spcAft>
                  <a:spcPct val="0"/>
                </a:spcAft>
                <a:buClr>
                  <a:srgbClr val="C2C2C2">
                    <a:lumMod val="75000"/>
                  </a:srgbClr>
                </a:buClr>
                <a:buSzPct val="100000"/>
              </a:pPr>
              <a:r>
                <a:rPr lang="en-US" sz="2000" dirty="0">
                  <a:ln>
                    <a:solidFill>
                      <a:srgbClr val="FFFFFF">
                        <a:alpha val="0"/>
                      </a:srgbClr>
                    </a:solidFill>
                  </a:ln>
                  <a:solidFill>
                    <a:srgbClr val="E81123"/>
                  </a:solidFill>
                  <a:latin typeface="メイリオ" pitchFamily="50" charset="-128"/>
                  <a:ea typeface="メイリオ" pitchFamily="50" charset="-128"/>
                  <a:cs typeface="メイリオ" pitchFamily="50" charset="-128"/>
                </a:rPr>
                <a:t>250,000 </a:t>
              </a:r>
              <a:endParaRPr lang="en-US" sz="1400" dirty="0" smtClean="0">
                <a:ln>
                  <a:solidFill>
                    <a:srgbClr val="FFFFFF">
                      <a:alpha val="0"/>
                    </a:srgbClr>
                  </a:solidFill>
                </a:ln>
                <a:solidFill>
                  <a:srgbClr val="E81123"/>
                </a:solidFill>
                <a:latin typeface="メイリオ" pitchFamily="50" charset="-128"/>
                <a:ea typeface="メイリオ" pitchFamily="50" charset="-128"/>
                <a:cs typeface="メイリオ" pitchFamily="50" charset="-128"/>
              </a:endParaRPr>
            </a:p>
            <a:p>
              <a:pPr algn="ctr" defTabSz="932133" fontAlgn="base">
                <a:spcBef>
                  <a:spcPct val="0"/>
                </a:spcBef>
                <a:spcAft>
                  <a:spcPct val="0"/>
                </a:spcAft>
                <a:buClr>
                  <a:srgbClr val="C2C2C2">
                    <a:lumMod val="75000"/>
                  </a:srgbClr>
                </a:buClr>
                <a:buSzPct val="100000"/>
              </a:pPr>
              <a:r>
                <a:rPr lang="ja-JP" altLang="en-US" sz="1400" dirty="0" smtClean="0">
                  <a:ln>
                    <a:solidFill>
                      <a:srgbClr val="FFFFFF">
                        <a:alpha val="0"/>
                      </a:srgbClr>
                    </a:solidFill>
                  </a:ln>
                  <a:solidFill>
                    <a:srgbClr val="505050"/>
                  </a:solidFill>
                  <a:latin typeface="メイリオ" pitchFamily="50" charset="-128"/>
                  <a:ea typeface="メイリオ" pitchFamily="50" charset="-128"/>
                  <a:cs typeface="メイリオ" pitchFamily="50" charset="-128"/>
                </a:rPr>
                <a:t>要求</a:t>
              </a:r>
              <a:r>
                <a:rPr lang="en-US" altLang="ja-JP" sz="1400" dirty="0" smtClean="0">
                  <a:ln>
                    <a:solidFill>
                      <a:srgbClr val="FFFFFF">
                        <a:alpha val="0"/>
                      </a:srgbClr>
                    </a:solidFill>
                  </a:ln>
                  <a:solidFill>
                    <a:srgbClr val="505050"/>
                  </a:solidFill>
                  <a:latin typeface="メイリオ" pitchFamily="50" charset="-128"/>
                  <a:ea typeface="メイリオ" pitchFamily="50" charset="-128"/>
                  <a:cs typeface="メイリオ" pitchFamily="50" charset="-128"/>
                </a:rPr>
                <a:t>/</a:t>
              </a:r>
              <a:r>
                <a:rPr lang="ja-JP" altLang="en-US" sz="1400" dirty="0" smtClean="0">
                  <a:ln>
                    <a:solidFill>
                      <a:srgbClr val="FFFFFF">
                        <a:alpha val="0"/>
                      </a:srgbClr>
                    </a:solidFill>
                  </a:ln>
                  <a:solidFill>
                    <a:srgbClr val="505050"/>
                  </a:solidFill>
                  <a:latin typeface="メイリオ" pitchFamily="50" charset="-128"/>
                  <a:ea typeface="メイリオ" pitchFamily="50" charset="-128"/>
                  <a:cs typeface="メイリオ" pitchFamily="50" charset="-128"/>
                </a:rPr>
                <a:t>秒</a:t>
              </a:r>
              <a:endParaRPr lang="en-US" sz="1400" dirty="0">
                <a:ln>
                  <a:solidFill>
                    <a:srgbClr val="FFFFFF">
                      <a:alpha val="0"/>
                    </a:srgbClr>
                  </a:solidFill>
                </a:ln>
                <a:solidFill>
                  <a:srgbClr val="505050"/>
                </a:solidFill>
                <a:latin typeface="メイリオ" pitchFamily="50" charset="-128"/>
                <a:ea typeface="メイリオ" pitchFamily="50" charset="-128"/>
                <a:cs typeface="メイリオ" pitchFamily="50" charset="-128"/>
              </a:endParaRPr>
            </a:p>
          </p:txBody>
        </p:sp>
        <p:sp>
          <p:nvSpPr>
            <p:cNvPr id="17" name="Down Arrow 104"/>
            <p:cNvSpPr/>
            <p:nvPr/>
          </p:nvSpPr>
          <p:spPr bwMode="auto">
            <a:xfrm>
              <a:off x="10167420" y="4725938"/>
              <a:ext cx="152462" cy="548640"/>
            </a:xfrm>
            <a:prstGeom prst="downArrow">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73" fontAlgn="base">
                <a:spcBef>
                  <a:spcPct val="0"/>
                </a:spcBef>
                <a:spcAft>
                  <a:spcPct val="0"/>
                </a:spcAft>
              </a:pPr>
              <a:endParaRPr lang="en-US" sz="1600" dirty="0">
                <a:ln>
                  <a:solidFill>
                    <a:srgbClr val="FFFFFF">
                      <a:alpha val="0"/>
                    </a:srgbClr>
                  </a:solidFill>
                </a:ln>
                <a:solidFill>
                  <a:srgbClr val="505050"/>
                </a:solidFill>
                <a:latin typeface="メイリオ" pitchFamily="50" charset="-128"/>
                <a:ea typeface="メイリオ" pitchFamily="50" charset="-128"/>
                <a:cs typeface="メイリオ" pitchFamily="50" charset="-128"/>
              </a:endParaRPr>
            </a:p>
          </p:txBody>
        </p:sp>
        <p:grpSp>
          <p:nvGrpSpPr>
            <p:cNvPr id="18" name="Group 7"/>
            <p:cNvGrpSpPr/>
            <p:nvPr/>
          </p:nvGrpSpPr>
          <p:grpSpPr>
            <a:xfrm>
              <a:off x="9894384" y="5346498"/>
              <a:ext cx="698535" cy="700707"/>
              <a:chOff x="9802778" y="5561875"/>
              <a:chExt cx="601002" cy="602871"/>
            </a:xfrm>
          </p:grpSpPr>
          <p:sp>
            <p:nvSpPr>
              <p:cNvPr id="23" name="Freeform 106"/>
              <p:cNvSpPr/>
              <p:nvPr/>
            </p:nvSpPr>
            <p:spPr>
              <a:xfrm flipH="1">
                <a:off x="9802778" y="5561875"/>
                <a:ext cx="322878" cy="602871"/>
              </a:xfrm>
              <a:custGeom>
                <a:avLst/>
                <a:gdLst/>
                <a:ahLst/>
                <a:cxnLst/>
                <a:rect l="l" t="t" r="r" b="b"/>
                <a:pathLst>
                  <a:path w="2362200" h="3441700">
                    <a:moveTo>
                      <a:pt x="107950" y="2076450"/>
                    </a:moveTo>
                    <a:lnTo>
                      <a:pt x="107950" y="3155950"/>
                    </a:lnTo>
                    <a:lnTo>
                      <a:pt x="1416050" y="3340100"/>
                    </a:lnTo>
                    <a:lnTo>
                      <a:pt x="1416050" y="2133600"/>
                    </a:lnTo>
                    <a:close/>
                    <a:moveTo>
                      <a:pt x="107950" y="1774825"/>
                    </a:moveTo>
                    <a:lnTo>
                      <a:pt x="107950" y="1984375"/>
                    </a:lnTo>
                    <a:lnTo>
                      <a:pt x="1422400" y="2035175"/>
                    </a:lnTo>
                    <a:lnTo>
                      <a:pt x="1422400" y="1790700"/>
                    </a:lnTo>
                    <a:close/>
                    <a:moveTo>
                      <a:pt x="1422400" y="1457325"/>
                    </a:moveTo>
                    <a:lnTo>
                      <a:pt x="111125" y="1470025"/>
                    </a:lnTo>
                    <a:lnTo>
                      <a:pt x="111125" y="1679575"/>
                    </a:lnTo>
                    <a:lnTo>
                      <a:pt x="1422400" y="1701800"/>
                    </a:lnTo>
                    <a:close/>
                    <a:moveTo>
                      <a:pt x="1428750" y="1117600"/>
                    </a:moveTo>
                    <a:lnTo>
                      <a:pt x="111125" y="1168400"/>
                    </a:lnTo>
                    <a:lnTo>
                      <a:pt x="111125" y="1381125"/>
                    </a:lnTo>
                    <a:lnTo>
                      <a:pt x="1428750" y="1362075"/>
                    </a:lnTo>
                    <a:close/>
                    <a:moveTo>
                      <a:pt x="1431925" y="777875"/>
                    </a:moveTo>
                    <a:lnTo>
                      <a:pt x="117475" y="863600"/>
                    </a:lnTo>
                    <a:lnTo>
                      <a:pt x="117475" y="1082675"/>
                    </a:lnTo>
                    <a:lnTo>
                      <a:pt x="1431925" y="1022350"/>
                    </a:lnTo>
                    <a:close/>
                    <a:moveTo>
                      <a:pt x="1431925" y="444500"/>
                    </a:moveTo>
                    <a:lnTo>
                      <a:pt x="120650" y="561975"/>
                    </a:lnTo>
                    <a:lnTo>
                      <a:pt x="120650" y="784225"/>
                    </a:lnTo>
                    <a:lnTo>
                      <a:pt x="1431925" y="692150"/>
                    </a:lnTo>
                    <a:close/>
                    <a:moveTo>
                      <a:pt x="1435100" y="107950"/>
                    </a:moveTo>
                    <a:lnTo>
                      <a:pt x="123825" y="263525"/>
                    </a:lnTo>
                    <a:lnTo>
                      <a:pt x="123825" y="476250"/>
                    </a:lnTo>
                    <a:lnTo>
                      <a:pt x="1435100" y="349250"/>
                    </a:lnTo>
                    <a:close/>
                    <a:moveTo>
                      <a:pt x="1568450" y="0"/>
                    </a:moveTo>
                    <a:lnTo>
                      <a:pt x="2362200" y="254000"/>
                    </a:lnTo>
                    <a:lnTo>
                      <a:pt x="2330450" y="3155950"/>
                    </a:lnTo>
                    <a:lnTo>
                      <a:pt x="1524000" y="3441700"/>
                    </a:lnTo>
                    <a:lnTo>
                      <a:pt x="0" y="3213100"/>
                    </a:lnTo>
                    <a:lnTo>
                      <a:pt x="0" y="196850"/>
                    </a:lnTo>
                    <a:close/>
                  </a:path>
                </a:pathLst>
              </a:custGeom>
              <a:solidFill>
                <a:schemeClr val="accent5"/>
              </a:solidFill>
              <a:ln w="9525" cap="flat" cmpd="sng" algn="ctr">
                <a:noFill/>
                <a:prstDash val="solid"/>
              </a:ln>
              <a:effectLst/>
            </p:spPr>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002" fontAlgn="base">
                  <a:spcBef>
                    <a:spcPct val="0"/>
                  </a:spcBef>
                  <a:spcAft>
                    <a:spcPct val="0"/>
                  </a:spcAft>
                  <a:defRPr/>
                </a:pPr>
                <a:endParaRPr lang="en-US" sz="1600" kern="0" dirty="0">
                  <a:ln>
                    <a:solidFill>
                      <a:srgbClr val="FFFFFF">
                        <a:alpha val="0"/>
                      </a:srgbClr>
                    </a:solidFill>
                  </a:ln>
                  <a:solidFill>
                    <a:srgbClr val="505050"/>
                  </a:solidFill>
                  <a:latin typeface="メイリオ" pitchFamily="50" charset="-128"/>
                  <a:ea typeface="メイリオ" pitchFamily="50" charset="-128"/>
                  <a:cs typeface="メイリオ" pitchFamily="50" charset="-128"/>
                </a:endParaRPr>
              </a:p>
            </p:txBody>
          </p:sp>
          <p:sp>
            <p:nvSpPr>
              <p:cNvPr id="24" name="Flowchart: Magnetic Disk 107"/>
              <p:cNvSpPr/>
              <p:nvPr>
                <p:custDataLst>
                  <p:tags r:id="rId1"/>
                </p:custDataLst>
              </p:nvPr>
            </p:nvSpPr>
            <p:spPr>
              <a:xfrm>
                <a:off x="10150353" y="5912534"/>
                <a:ext cx="253427" cy="252212"/>
              </a:xfrm>
              <a:prstGeom prst="flowChartMagneticDisk">
                <a:avLst/>
              </a:prstGeom>
              <a:solidFill>
                <a:schemeClr val="accent5"/>
              </a:solidFill>
              <a:ln w="12700" cap="flat" cmpd="sng" algn="ctr">
                <a:solidFill>
                  <a:schemeClr val="bg1"/>
                </a:solidFill>
                <a:prstDash val="solid"/>
              </a:ln>
              <a:effectLst/>
            </p:spPr>
            <p:txBody>
              <a:bodyPr wrap="none" rtlCol="0" anchor="ctr"/>
              <a:lstStyle/>
              <a:p>
                <a:pPr algn="ctr" defTabSz="1242851">
                  <a:defRPr/>
                </a:pPr>
                <a:r>
                  <a:rPr lang="en-US" sz="700" kern="0" dirty="0">
                    <a:ln>
                      <a:solidFill>
                        <a:srgbClr val="FFFFFF">
                          <a:alpha val="0"/>
                        </a:srgbClr>
                      </a:solidFill>
                    </a:ln>
                    <a:solidFill>
                      <a:srgbClr val="FFFFFF"/>
                    </a:solidFill>
                    <a:latin typeface="メイリオ" pitchFamily="50" charset="-128"/>
                    <a:ea typeface="メイリオ" pitchFamily="50" charset="-128"/>
                    <a:cs typeface="メイリオ" pitchFamily="50" charset="-128"/>
                  </a:rPr>
                  <a:t>OLTP</a:t>
                </a:r>
              </a:p>
            </p:txBody>
          </p:sp>
        </p:grpSp>
        <p:cxnSp>
          <p:nvCxnSpPr>
            <p:cNvPr id="19" name="Straight Connector 110"/>
            <p:cNvCxnSpPr/>
            <p:nvPr/>
          </p:nvCxnSpPr>
          <p:spPr>
            <a:xfrm>
              <a:off x="8605538" y="3921316"/>
              <a:ext cx="0" cy="2461020"/>
            </a:xfrm>
            <a:prstGeom prst="line">
              <a:avLst/>
            </a:prstGeom>
            <a:ln w="19050">
              <a:solidFill>
                <a:schemeClr val="accent5"/>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0" name="Rectangle 87"/>
            <p:cNvSpPr/>
            <p:nvPr/>
          </p:nvSpPr>
          <p:spPr>
            <a:xfrm>
              <a:off x="5726851" y="4519706"/>
              <a:ext cx="2819848" cy="301360"/>
            </a:xfrm>
            <a:prstGeom prst="rect">
              <a:avLst/>
            </a:prstGeom>
          </p:spPr>
          <p:txBody>
            <a:bodyPr wrap="square" lIns="0" rIns="0" anchor="ctr">
              <a:spAutoFit/>
            </a:bodyPr>
            <a:lstStyle/>
            <a:p>
              <a:pPr defTabSz="932133" fontAlgn="base">
                <a:spcBef>
                  <a:spcPct val="0"/>
                </a:spcBef>
                <a:spcAft>
                  <a:spcPct val="0"/>
                </a:spcAft>
                <a:buClr>
                  <a:srgbClr val="C2C2C2">
                    <a:lumMod val="75000"/>
                  </a:srgbClr>
                </a:buClr>
                <a:buSzPct val="100000"/>
              </a:pPr>
              <a:r>
                <a:rPr lang="en-US" sz="1200" dirty="0" smtClean="0">
                  <a:ln>
                    <a:solidFill>
                      <a:srgbClr val="FFFFFF">
                        <a:alpha val="0"/>
                      </a:srgbClr>
                    </a:solidFill>
                  </a:ln>
                  <a:solidFill>
                    <a:srgbClr val="505050"/>
                  </a:solidFill>
                  <a:latin typeface="メイリオ" pitchFamily="50" charset="-128"/>
                  <a:ea typeface="メイリオ" pitchFamily="50" charset="-128"/>
                  <a:cs typeface="メイリオ" pitchFamily="50" charset="-128"/>
                </a:rPr>
                <a:t>Bwin </a:t>
              </a:r>
              <a:r>
                <a:rPr lang="ja-JP" altLang="en-US" sz="1200" dirty="0" smtClean="0">
                  <a:ln>
                    <a:solidFill>
                      <a:srgbClr val="FFFFFF">
                        <a:alpha val="0"/>
                      </a:srgbClr>
                    </a:solidFill>
                  </a:ln>
                  <a:solidFill>
                    <a:srgbClr val="505050"/>
                  </a:solidFill>
                  <a:latin typeface="メイリオ" pitchFamily="50" charset="-128"/>
                  <a:ea typeface="メイリオ" pitchFamily="50" charset="-128"/>
                  <a:cs typeface="メイリオ" pitchFamily="50" charset="-128"/>
                </a:rPr>
                <a:t>ゲーム アプリケーション</a:t>
              </a:r>
              <a:endParaRPr lang="en-US" sz="1200" dirty="0">
                <a:ln>
                  <a:solidFill>
                    <a:srgbClr val="FFFFFF">
                      <a:alpha val="0"/>
                    </a:srgbClr>
                  </a:solidFill>
                </a:ln>
                <a:solidFill>
                  <a:srgbClr val="505050"/>
                </a:solidFill>
                <a:latin typeface="メイリオ" pitchFamily="50" charset="-128"/>
                <a:ea typeface="メイリオ" pitchFamily="50" charset="-128"/>
                <a:cs typeface="メイリオ" pitchFamily="50" charset="-128"/>
              </a:endParaRPr>
            </a:p>
          </p:txBody>
        </p:sp>
        <p:pic>
          <p:nvPicPr>
            <p:cNvPr id="21" name="Picture 488"/>
            <p:cNvPicPr>
              <a:picLocks noChangeAspect="1" noChangeArrowheads="1"/>
            </p:cNvPicPr>
            <p:nvPr/>
          </p:nvPicPr>
          <p:blipFill rotWithShape="1">
            <a:blip r:embed="rId5">
              <a:extLst>
                <a:ext uri="{28A0092B-C50C-407E-A947-70E740481C1C}">
                  <a14:useLocalDpi xmlns:a14="http://schemas.microsoft.com/office/drawing/2010/main" val="0"/>
                </a:ext>
              </a:extLst>
            </a:blip>
            <a:srcRect l="4656" t="12270" r="4409" b="6785"/>
            <a:stretch/>
          </p:blipFill>
          <p:spPr bwMode="auto">
            <a:xfrm>
              <a:off x="8170482" y="3508080"/>
              <a:ext cx="903056" cy="31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67"/>
            <p:cNvSpPr/>
            <p:nvPr/>
          </p:nvSpPr>
          <p:spPr>
            <a:xfrm>
              <a:off x="8774025" y="4504718"/>
              <a:ext cx="3206838" cy="301360"/>
            </a:xfrm>
            <a:prstGeom prst="rect">
              <a:avLst/>
            </a:prstGeom>
          </p:spPr>
          <p:txBody>
            <a:bodyPr wrap="square" lIns="0" rIns="0" anchor="ctr">
              <a:spAutoFit/>
            </a:bodyPr>
            <a:lstStyle/>
            <a:p>
              <a:pPr defTabSz="932133" fontAlgn="base">
                <a:spcBef>
                  <a:spcPct val="0"/>
                </a:spcBef>
                <a:spcAft>
                  <a:spcPct val="0"/>
                </a:spcAft>
                <a:buClr>
                  <a:srgbClr val="C2C2C2">
                    <a:lumMod val="75000"/>
                  </a:srgbClr>
                </a:buClr>
                <a:buSzPct val="100000"/>
              </a:pPr>
              <a:r>
                <a:rPr lang="en-US" sz="1200" dirty="0" smtClean="0">
                  <a:ln>
                    <a:solidFill>
                      <a:srgbClr val="FFFFFF">
                        <a:alpha val="0"/>
                      </a:srgbClr>
                    </a:solidFill>
                  </a:ln>
                  <a:solidFill>
                    <a:srgbClr val="505050"/>
                  </a:solidFill>
                  <a:latin typeface="メイリオ" pitchFamily="50" charset="-128"/>
                  <a:ea typeface="メイリオ" pitchFamily="50" charset="-128"/>
                  <a:cs typeface="メイリオ" pitchFamily="50" charset="-128"/>
                </a:rPr>
                <a:t>Bwin </a:t>
              </a:r>
              <a:r>
                <a:rPr lang="ja-JP" altLang="en-US" sz="1200" dirty="0" smtClean="0">
                  <a:ln>
                    <a:solidFill>
                      <a:srgbClr val="FFFFFF">
                        <a:alpha val="0"/>
                      </a:srgbClr>
                    </a:solidFill>
                  </a:ln>
                  <a:solidFill>
                    <a:srgbClr val="505050"/>
                  </a:solidFill>
                  <a:latin typeface="メイリオ" pitchFamily="50" charset="-128"/>
                  <a:ea typeface="メイリオ" pitchFamily="50" charset="-128"/>
                  <a:cs typeface="メイリオ" pitchFamily="50" charset="-128"/>
                </a:rPr>
                <a:t>ゲーム アプリケーション</a:t>
              </a:r>
              <a:endParaRPr lang="en-US" sz="1200" dirty="0">
                <a:ln>
                  <a:solidFill>
                    <a:srgbClr val="FFFFFF">
                      <a:alpha val="0"/>
                    </a:srgbClr>
                  </a:solidFill>
                </a:ln>
                <a:solidFill>
                  <a:srgbClr val="505050"/>
                </a:solidFill>
                <a:latin typeface="メイリオ" pitchFamily="50" charset="-128"/>
                <a:ea typeface="メイリオ" pitchFamily="50" charset="-128"/>
                <a:cs typeface="メイリオ" pitchFamily="50" charset="-128"/>
              </a:endParaRPr>
            </a:p>
          </p:txBody>
        </p:sp>
      </p:grpSp>
    </p:spTree>
    <p:extLst>
      <p:ext uri="{BB962C8B-B14F-4D97-AF65-F5344CB8AC3E}">
        <p14:creationId xmlns:p14="http://schemas.microsoft.com/office/powerpoint/2010/main" val="555925186"/>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DjqFcCpw60a1Un.AbGK6q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DjqFcCpw60a1Un.AbGK6qg"/>
</p:tagLst>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code">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de:code2014">
      <a:majorFont>
        <a:latin typeface="Segoe UI Light"/>
        <a:ea typeface="メイリオ"/>
        <a:cs typeface=""/>
      </a:majorFont>
      <a:minorFont>
        <a:latin typeface="Segoe UI"/>
        <a:ea typeface="メイリオ"/>
        <a:cs typeface=""/>
      </a:minorFont>
    </a:fontScheme>
    <a:fmtScheme name="クチュール">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Decode" id="{DA17BC0C-8F51-49DF-9D1B-6132AAAA65BB}" vid="{AA93453B-9297-43A4-BC70-D927000792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Build_2014_Template</Template>
  <TotalTime>0</TotalTime>
  <Words>1913</Words>
  <Application>Microsoft Office PowerPoint</Application>
  <PresentationFormat>ユーザー設定</PresentationFormat>
  <Paragraphs>347</Paragraphs>
  <Slides>29</Slides>
  <Notes>3</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29</vt:i4>
      </vt:variant>
    </vt:vector>
  </HeadingPairs>
  <TitlesOfParts>
    <vt:vector size="43" baseType="lpstr">
      <vt:lpstr>Avenir LT Pro 45 Book</vt:lpstr>
      <vt:lpstr>Meiryo UI</vt:lpstr>
      <vt:lpstr>ＭＳ Ｐゴシック</vt:lpstr>
      <vt:lpstr>ＭＳ ゴシック</vt:lpstr>
      <vt:lpstr>Segoe Light</vt:lpstr>
      <vt:lpstr>メイリオ</vt:lpstr>
      <vt:lpstr>Arial</vt:lpstr>
      <vt:lpstr>Calibri</vt:lpstr>
      <vt:lpstr>Consolas</vt:lpstr>
      <vt:lpstr>Segoe UI</vt:lpstr>
      <vt:lpstr>Segoe UI Light</vt:lpstr>
      <vt:lpstr>Wingdings</vt:lpstr>
      <vt:lpstr>デザインの設定</vt:lpstr>
      <vt:lpstr>Decode</vt:lpstr>
      <vt:lpstr>SQL Server 2014 アプリ開発 de:code セッション プレイバック</vt:lpstr>
      <vt:lpstr>自己紹介</vt:lpstr>
      <vt:lpstr>セッションの目的とゴール</vt:lpstr>
      <vt:lpstr>お願い</vt:lpstr>
      <vt:lpstr>PowerPoint プレゼンテーション</vt:lpstr>
      <vt:lpstr>インメモリ機能による高速処理</vt:lpstr>
      <vt:lpstr>クラスター化列ストア インデックス</vt:lpstr>
      <vt:lpstr>Sample : Clustered Column Store Index</vt:lpstr>
      <vt:lpstr>インメモリ OLTP（インメモリ最適化）</vt:lpstr>
      <vt:lpstr>Sample : In-Memory OLTP</vt:lpstr>
      <vt:lpstr>Sample : In-Memory Table</vt:lpstr>
      <vt:lpstr>Sample : Native Compiled Stored Procedure</vt:lpstr>
      <vt:lpstr>Sample : Retry Logic for Transaction Failures</vt:lpstr>
      <vt:lpstr>PowerPoint プレゼンテーション</vt:lpstr>
      <vt:lpstr>Azure Storage へのバックアップ＆リストア</vt:lpstr>
      <vt:lpstr>Sample : Backup to Azure Blob Storage</vt:lpstr>
      <vt:lpstr>AlwaysOn 可用性グループ with Azure</vt:lpstr>
      <vt:lpstr>PowerPoint プレゼンテーション</vt:lpstr>
      <vt:lpstr>.NET Framework 4.5 非同期プログラミング</vt:lpstr>
      <vt:lpstr>Sample : Async Data Access Programming</vt:lpstr>
      <vt:lpstr>Entity Framework</vt:lpstr>
      <vt:lpstr>その他</vt:lpstr>
      <vt:lpstr>PowerPoint プレゼンテーション</vt:lpstr>
      <vt:lpstr>Power Query</vt:lpstr>
      <vt:lpstr>Power Map</vt:lpstr>
      <vt:lpstr>Power Q&amp;A </vt:lpstr>
      <vt:lpstr>PowerPoint プレゼンテーション</vt:lpstr>
      <vt:lpstr>Wrap Up</vt:lpstr>
      <vt:lpstr>PowerPoint プレゼンテーション</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2014-05-25T03:26:58Z</dcterms:created>
  <dcterms:modified xsi:type="dcterms:W3CDTF">2014-10-18T06:11:22Z</dcterms:modified>
</cp:coreProperties>
</file>